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5.xml" ContentType="application/vnd.openxmlformats-officedocument.theme+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6.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theme/theme7.xml" ContentType="application/vnd.openxmlformats-officedocument.theme+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8.xml" ContentType="application/vnd.openxmlformats-officedocument.theme+xml"/>
  <Override PartName="/ppt/slideLayouts/slideLayout133.xml" ContentType="application/vnd.openxmlformats-officedocument.presentationml.slideLayout+xml"/>
  <Override PartName="/ppt/theme/theme9.xml" ContentType="application/vnd.openxmlformats-officedocument.theme+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10.xml" ContentType="application/vnd.openxmlformats-officedocument.theme+xml"/>
  <Override PartName="/ppt/slideLayouts/slideLayout144.xml" ContentType="application/vnd.openxmlformats-officedocument.presentationml.slideLayout+xml"/>
  <Override PartName="/ppt/theme/theme11.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66" r:id="rId1"/>
    <p:sldMasterId id="2147484096" r:id="rId2"/>
    <p:sldMasterId id="2147484099" r:id="rId3"/>
    <p:sldMasterId id="2147484124" r:id="rId4"/>
    <p:sldMasterId id="2147484127" r:id="rId5"/>
    <p:sldMasterId id="2147484152" r:id="rId6"/>
    <p:sldMasterId id="2147484155" r:id="rId7"/>
    <p:sldMasterId id="2147484208" r:id="rId8"/>
    <p:sldMasterId id="2147484211" r:id="rId9"/>
    <p:sldMasterId id="2147484213" r:id="rId10"/>
    <p:sldMasterId id="2147484225" r:id="rId11"/>
  </p:sldMasterIdLst>
  <p:sldIdLst>
    <p:sldId id="265" r:id="rId12"/>
    <p:sldId id="263" r:id="rId13"/>
    <p:sldId id="261" r:id="rId14"/>
    <p:sldId id="257" r:id="rId15"/>
    <p:sldId id="258" r:id="rId16"/>
    <p:sldId id="267"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varScale="1">
        <p:scale>
          <a:sx n="108" d="100"/>
          <a:sy n="108" d="100"/>
        </p:scale>
        <p:origin x="600"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2.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1.xml"/><Relationship Id="rId17" Type="http://schemas.openxmlformats.org/officeDocument/2006/relationships/slide" Target="slides/slide6.xml"/><Relationship Id="rId2" Type="http://schemas.openxmlformats.org/officeDocument/2006/relationships/slideMaster" Target="slideMasters/slideMaster2.xml"/><Relationship Id="rId16" Type="http://schemas.openxmlformats.org/officeDocument/2006/relationships/slide" Target="slides/slide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5" Type="http://schemas.openxmlformats.org/officeDocument/2006/relationships/slideMaster" Target="slideMasters/slideMaster5.xml"/><Relationship Id="rId15" Type="http://schemas.openxmlformats.org/officeDocument/2006/relationships/slide" Target="slides/slide4.xml"/><Relationship Id="rId10" Type="http://schemas.openxmlformats.org/officeDocument/2006/relationships/slideMaster" Target="slideMasters/slideMaster10.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7.xml"/><Relationship Id="rId4" Type="http://schemas.openxmlformats.org/officeDocument/2006/relationships/hyperlink" Target="https://www.freepik.com/" TargetMode="Externa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3.xml"/><Relationship Id="rId4" Type="http://schemas.openxmlformats.org/officeDocument/2006/relationships/hyperlink" Target="http://bit.ly/2TtBDfr" TargetMode="Externa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5.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50967" y="2038717"/>
            <a:ext cx="9226400" cy="26788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067">
                <a:latin typeface="Poppins"/>
                <a:ea typeface="Poppins"/>
                <a:cs typeface="Poppins"/>
                <a:sym typeface="Poppins"/>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
        <p:nvSpPr>
          <p:cNvPr id="10" name="Google Shape;10;p2"/>
          <p:cNvSpPr txBox="1">
            <a:spLocks noGrp="1"/>
          </p:cNvSpPr>
          <p:nvPr>
            <p:ph type="subTitle" idx="1"/>
          </p:nvPr>
        </p:nvSpPr>
        <p:spPr>
          <a:xfrm>
            <a:off x="950967" y="4961467"/>
            <a:ext cx="3077600" cy="978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400"/>
              <a:buNone/>
              <a:defRPr sz="2133">
                <a:solidFill>
                  <a:schemeClr val="dk1"/>
                </a:solidFill>
                <a:latin typeface="Albert Sans Medium"/>
                <a:ea typeface="Albert Sans Medium"/>
                <a:cs typeface="Albert Sans Medium"/>
                <a:sym typeface="Albert Sans Medium"/>
              </a:defRPr>
            </a:lvl1pPr>
            <a:lvl2pPr lvl="1" algn="ctr">
              <a:lnSpc>
                <a:spcPct val="100000"/>
              </a:lnSpc>
              <a:spcBef>
                <a:spcPts val="0"/>
              </a:spcBef>
              <a:spcAft>
                <a:spcPts val="0"/>
              </a:spcAft>
              <a:buClr>
                <a:schemeClr val="dk1"/>
              </a:buClr>
              <a:buSzPts val="1800"/>
              <a:buNone/>
              <a:defRPr sz="2400">
                <a:solidFill>
                  <a:schemeClr val="dk1"/>
                </a:solidFill>
              </a:defRPr>
            </a:lvl2pPr>
            <a:lvl3pPr lvl="2" algn="ctr">
              <a:lnSpc>
                <a:spcPct val="100000"/>
              </a:lnSpc>
              <a:spcBef>
                <a:spcPts val="0"/>
              </a:spcBef>
              <a:spcAft>
                <a:spcPts val="0"/>
              </a:spcAft>
              <a:buClr>
                <a:schemeClr val="dk1"/>
              </a:buClr>
              <a:buSzPts val="1800"/>
              <a:buNone/>
              <a:defRPr sz="2400">
                <a:solidFill>
                  <a:schemeClr val="dk1"/>
                </a:solidFill>
              </a:defRPr>
            </a:lvl3pPr>
            <a:lvl4pPr lvl="3" algn="ctr">
              <a:lnSpc>
                <a:spcPct val="100000"/>
              </a:lnSpc>
              <a:spcBef>
                <a:spcPts val="0"/>
              </a:spcBef>
              <a:spcAft>
                <a:spcPts val="0"/>
              </a:spcAft>
              <a:buClr>
                <a:schemeClr val="dk1"/>
              </a:buClr>
              <a:buSzPts val="1800"/>
              <a:buNone/>
              <a:defRPr sz="2400">
                <a:solidFill>
                  <a:schemeClr val="dk1"/>
                </a:solidFill>
              </a:defRPr>
            </a:lvl4pPr>
            <a:lvl5pPr lvl="4" algn="ctr">
              <a:lnSpc>
                <a:spcPct val="100000"/>
              </a:lnSpc>
              <a:spcBef>
                <a:spcPts val="0"/>
              </a:spcBef>
              <a:spcAft>
                <a:spcPts val="0"/>
              </a:spcAft>
              <a:buClr>
                <a:schemeClr val="dk1"/>
              </a:buClr>
              <a:buSzPts val="1800"/>
              <a:buNone/>
              <a:defRPr sz="2400">
                <a:solidFill>
                  <a:schemeClr val="dk1"/>
                </a:solidFill>
              </a:defRPr>
            </a:lvl5pPr>
            <a:lvl6pPr lvl="5" algn="ctr">
              <a:lnSpc>
                <a:spcPct val="100000"/>
              </a:lnSpc>
              <a:spcBef>
                <a:spcPts val="0"/>
              </a:spcBef>
              <a:spcAft>
                <a:spcPts val="0"/>
              </a:spcAft>
              <a:buClr>
                <a:schemeClr val="dk1"/>
              </a:buClr>
              <a:buSzPts val="1800"/>
              <a:buNone/>
              <a:defRPr sz="2400">
                <a:solidFill>
                  <a:schemeClr val="dk1"/>
                </a:solidFill>
              </a:defRPr>
            </a:lvl6pPr>
            <a:lvl7pPr lvl="6" algn="ctr">
              <a:lnSpc>
                <a:spcPct val="100000"/>
              </a:lnSpc>
              <a:spcBef>
                <a:spcPts val="0"/>
              </a:spcBef>
              <a:spcAft>
                <a:spcPts val="0"/>
              </a:spcAft>
              <a:buClr>
                <a:schemeClr val="dk1"/>
              </a:buClr>
              <a:buSzPts val="1800"/>
              <a:buNone/>
              <a:defRPr sz="2400">
                <a:solidFill>
                  <a:schemeClr val="dk1"/>
                </a:solidFill>
              </a:defRPr>
            </a:lvl7pPr>
            <a:lvl8pPr lvl="7" algn="ctr">
              <a:lnSpc>
                <a:spcPct val="100000"/>
              </a:lnSpc>
              <a:spcBef>
                <a:spcPts val="0"/>
              </a:spcBef>
              <a:spcAft>
                <a:spcPts val="0"/>
              </a:spcAft>
              <a:buClr>
                <a:schemeClr val="dk1"/>
              </a:buClr>
              <a:buSzPts val="1800"/>
              <a:buNone/>
              <a:defRPr sz="2400">
                <a:solidFill>
                  <a:schemeClr val="dk1"/>
                </a:solidFill>
              </a:defRPr>
            </a:lvl8pPr>
            <a:lvl9pPr lvl="8" algn="ctr">
              <a:lnSpc>
                <a:spcPct val="100000"/>
              </a:lnSpc>
              <a:spcBef>
                <a:spcPts val="0"/>
              </a:spcBef>
              <a:spcAft>
                <a:spcPts val="0"/>
              </a:spcAft>
              <a:buClr>
                <a:schemeClr val="dk1"/>
              </a:buClr>
              <a:buSzPts val="1800"/>
              <a:buNone/>
              <a:defRPr sz="2400">
                <a:solidFill>
                  <a:schemeClr val="dk1"/>
                </a:solidFill>
              </a:defRPr>
            </a:lvl9pPr>
          </a:lstStyle>
          <a:p>
            <a:r>
              <a:rPr lang="en-US"/>
              <a:t>Click to edit Master subtitle style</a:t>
            </a:r>
            <a:endParaRPr/>
          </a:p>
        </p:txBody>
      </p:sp>
      <p:grpSp>
        <p:nvGrpSpPr>
          <p:cNvPr id="11" name="Google Shape;11;p2"/>
          <p:cNvGrpSpPr/>
          <p:nvPr/>
        </p:nvGrpSpPr>
        <p:grpSpPr>
          <a:xfrm>
            <a:off x="-515088" y="-1026506"/>
            <a:ext cx="12368365" cy="12235873"/>
            <a:chOff x="-386316" y="-769880"/>
            <a:chExt cx="9276274" cy="9176905"/>
          </a:xfrm>
        </p:grpSpPr>
        <p:sp>
          <p:nvSpPr>
            <p:cNvPr id="12" name="Google Shape;12;p2"/>
            <p:cNvSpPr/>
            <p:nvPr/>
          </p:nvSpPr>
          <p:spPr>
            <a:xfrm>
              <a:off x="7629958" y="3058625"/>
              <a:ext cx="1260000" cy="5348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3" name="Google Shape;13;p2"/>
            <p:cNvSpPr/>
            <p:nvPr/>
          </p:nvSpPr>
          <p:spPr>
            <a:xfrm>
              <a:off x="6736200" y="3879112"/>
              <a:ext cx="1260000" cy="3707400"/>
            </a:xfrm>
            <a:prstGeom prst="roundRect">
              <a:avLst>
                <a:gd name="adj" fmla="val 5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4" name="Google Shape;14;p2"/>
            <p:cNvSpPr/>
            <p:nvPr/>
          </p:nvSpPr>
          <p:spPr>
            <a:xfrm rot="10800000">
              <a:off x="312387" y="-769880"/>
              <a:ext cx="677400" cy="1828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5" name="Google Shape;15;p2"/>
            <p:cNvSpPr/>
            <p:nvPr/>
          </p:nvSpPr>
          <p:spPr>
            <a:xfrm rot="10800000">
              <a:off x="-38477" y="-27518"/>
              <a:ext cx="698700" cy="698700"/>
            </a:xfrm>
            <a:prstGeom prst="chord">
              <a:avLst>
                <a:gd name="adj1" fmla="val 5399387"/>
                <a:gd name="adj2" fmla="val 1620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6" name="Google Shape;16;p2"/>
            <p:cNvSpPr/>
            <p:nvPr/>
          </p:nvSpPr>
          <p:spPr>
            <a:xfrm rot="10800000">
              <a:off x="-386316" y="-27518"/>
              <a:ext cx="698700" cy="698700"/>
            </a:xfrm>
            <a:prstGeom prst="chord">
              <a:avLst>
                <a:gd name="adj1" fmla="val 5399387"/>
                <a:gd name="adj2" fmla="val 16200000"/>
              </a:avLst>
            </a:prstGeom>
            <a:solidFill>
              <a:srgbClr val="F2557A">
                <a:alpha val="5249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3198868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4"/>
        <p:cNvGrpSpPr/>
        <p:nvPr/>
      </p:nvGrpSpPr>
      <p:grpSpPr>
        <a:xfrm>
          <a:off x="0" y="0"/>
          <a:ext cx="0" cy="0"/>
          <a:chOff x="0" y="0"/>
          <a:chExt cx="0" cy="0"/>
        </a:xfrm>
      </p:grpSpPr>
      <p:sp>
        <p:nvSpPr>
          <p:cNvPr id="65" name="Google Shape;65;p11"/>
          <p:cNvSpPr txBox="1">
            <a:spLocks noGrp="1"/>
          </p:cNvSpPr>
          <p:nvPr>
            <p:ph type="title" hasCustomPrompt="1"/>
          </p:nvPr>
        </p:nvSpPr>
        <p:spPr>
          <a:xfrm>
            <a:off x="2541600" y="2370633"/>
            <a:ext cx="7108800" cy="1386400"/>
          </a:xfrm>
          <a:prstGeom prst="rect">
            <a:avLst/>
          </a:prstGeom>
        </p:spPr>
        <p:txBody>
          <a:bodyPr spcFirstLastPara="1" wrap="square" lIns="91425" tIns="91425" rIns="91425" bIns="91425" anchor="b" anchorCtr="0">
            <a:noAutofit/>
          </a:bodyPr>
          <a:lstStyle>
            <a:lvl1pPr marL="0" marR="0" lvl="0" indent="0" algn="ctr" rtl="0">
              <a:lnSpc>
                <a:spcPct val="100000"/>
              </a:lnSpc>
              <a:spcBef>
                <a:spcPts val="0"/>
              </a:spcBef>
              <a:spcAft>
                <a:spcPts val="0"/>
              </a:spcAft>
              <a:buClr>
                <a:schemeClr val="lt1"/>
              </a:buClr>
              <a:buSzPts val="9600"/>
              <a:buNone/>
              <a:defRPr sz="8000">
                <a:solidFill>
                  <a:schemeClr val="lt1"/>
                </a:solidFill>
              </a:defRPr>
            </a:lvl1pPr>
            <a:lvl2pPr lvl="1" algn="ctr">
              <a:spcBef>
                <a:spcPts val="0"/>
              </a:spcBef>
              <a:spcAft>
                <a:spcPts val="0"/>
              </a:spcAft>
              <a:buClr>
                <a:schemeClr val="lt1"/>
              </a:buClr>
              <a:buSzPts val="9600"/>
              <a:buNone/>
              <a:defRPr sz="12800">
                <a:solidFill>
                  <a:schemeClr val="lt1"/>
                </a:solidFill>
              </a:defRPr>
            </a:lvl2pPr>
            <a:lvl3pPr lvl="2" algn="ctr">
              <a:spcBef>
                <a:spcPts val="0"/>
              </a:spcBef>
              <a:spcAft>
                <a:spcPts val="0"/>
              </a:spcAft>
              <a:buClr>
                <a:schemeClr val="lt1"/>
              </a:buClr>
              <a:buSzPts val="9600"/>
              <a:buNone/>
              <a:defRPr sz="12800">
                <a:solidFill>
                  <a:schemeClr val="lt1"/>
                </a:solidFill>
              </a:defRPr>
            </a:lvl3pPr>
            <a:lvl4pPr lvl="3" algn="ctr">
              <a:spcBef>
                <a:spcPts val="0"/>
              </a:spcBef>
              <a:spcAft>
                <a:spcPts val="0"/>
              </a:spcAft>
              <a:buClr>
                <a:schemeClr val="lt1"/>
              </a:buClr>
              <a:buSzPts val="9600"/>
              <a:buNone/>
              <a:defRPr sz="12800">
                <a:solidFill>
                  <a:schemeClr val="lt1"/>
                </a:solidFill>
              </a:defRPr>
            </a:lvl4pPr>
            <a:lvl5pPr lvl="4" algn="ctr">
              <a:spcBef>
                <a:spcPts val="0"/>
              </a:spcBef>
              <a:spcAft>
                <a:spcPts val="0"/>
              </a:spcAft>
              <a:buClr>
                <a:schemeClr val="lt1"/>
              </a:buClr>
              <a:buSzPts val="9600"/>
              <a:buNone/>
              <a:defRPr sz="12800">
                <a:solidFill>
                  <a:schemeClr val="lt1"/>
                </a:solidFill>
              </a:defRPr>
            </a:lvl5pPr>
            <a:lvl6pPr lvl="5" algn="ctr">
              <a:spcBef>
                <a:spcPts val="0"/>
              </a:spcBef>
              <a:spcAft>
                <a:spcPts val="0"/>
              </a:spcAft>
              <a:buClr>
                <a:schemeClr val="lt1"/>
              </a:buClr>
              <a:buSzPts val="9600"/>
              <a:buNone/>
              <a:defRPr sz="12800">
                <a:solidFill>
                  <a:schemeClr val="lt1"/>
                </a:solidFill>
              </a:defRPr>
            </a:lvl6pPr>
            <a:lvl7pPr lvl="6" algn="ctr">
              <a:spcBef>
                <a:spcPts val="0"/>
              </a:spcBef>
              <a:spcAft>
                <a:spcPts val="0"/>
              </a:spcAft>
              <a:buClr>
                <a:schemeClr val="lt1"/>
              </a:buClr>
              <a:buSzPts val="9600"/>
              <a:buNone/>
              <a:defRPr sz="12800">
                <a:solidFill>
                  <a:schemeClr val="lt1"/>
                </a:solidFill>
              </a:defRPr>
            </a:lvl7pPr>
            <a:lvl8pPr lvl="7" algn="ctr">
              <a:spcBef>
                <a:spcPts val="0"/>
              </a:spcBef>
              <a:spcAft>
                <a:spcPts val="0"/>
              </a:spcAft>
              <a:buClr>
                <a:schemeClr val="lt1"/>
              </a:buClr>
              <a:buSzPts val="9600"/>
              <a:buNone/>
              <a:defRPr sz="12800">
                <a:solidFill>
                  <a:schemeClr val="lt1"/>
                </a:solidFill>
              </a:defRPr>
            </a:lvl8pPr>
            <a:lvl9pPr lvl="8" algn="ctr">
              <a:spcBef>
                <a:spcPts val="0"/>
              </a:spcBef>
              <a:spcAft>
                <a:spcPts val="0"/>
              </a:spcAft>
              <a:buClr>
                <a:schemeClr val="lt1"/>
              </a:buClr>
              <a:buSzPts val="9600"/>
              <a:buNone/>
              <a:defRPr sz="12800">
                <a:solidFill>
                  <a:schemeClr val="lt1"/>
                </a:solidFill>
              </a:defRPr>
            </a:lvl9pPr>
          </a:lstStyle>
          <a:p>
            <a:r>
              <a:t>xx%</a:t>
            </a:r>
          </a:p>
        </p:txBody>
      </p:sp>
      <p:sp>
        <p:nvSpPr>
          <p:cNvPr id="66" name="Google Shape;66;p11"/>
          <p:cNvSpPr txBox="1">
            <a:spLocks noGrp="1"/>
          </p:cNvSpPr>
          <p:nvPr>
            <p:ph type="subTitle" idx="1"/>
          </p:nvPr>
        </p:nvSpPr>
        <p:spPr>
          <a:xfrm>
            <a:off x="2541600" y="4224167"/>
            <a:ext cx="7108800" cy="6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2133">
                <a:solidFill>
                  <a:schemeClr val="lt1"/>
                </a:solidFill>
              </a:defRPr>
            </a:lvl1pPr>
            <a:lvl2pPr lvl="1" algn="ctr" rtl="0">
              <a:lnSpc>
                <a:spcPct val="100000"/>
              </a:lnSpc>
              <a:spcBef>
                <a:spcPts val="0"/>
              </a:spcBef>
              <a:spcAft>
                <a:spcPts val="0"/>
              </a:spcAft>
              <a:buClr>
                <a:schemeClr val="lt1"/>
              </a:buClr>
              <a:buSzPts val="1600"/>
              <a:buNone/>
              <a:defRPr sz="2133">
                <a:solidFill>
                  <a:schemeClr val="lt1"/>
                </a:solidFill>
              </a:defRPr>
            </a:lvl2pPr>
            <a:lvl3pPr lvl="2" algn="ctr" rtl="0">
              <a:lnSpc>
                <a:spcPct val="100000"/>
              </a:lnSpc>
              <a:spcBef>
                <a:spcPts val="0"/>
              </a:spcBef>
              <a:spcAft>
                <a:spcPts val="0"/>
              </a:spcAft>
              <a:buClr>
                <a:schemeClr val="lt1"/>
              </a:buClr>
              <a:buSzPts val="1600"/>
              <a:buNone/>
              <a:defRPr sz="2133">
                <a:solidFill>
                  <a:schemeClr val="lt1"/>
                </a:solidFill>
              </a:defRPr>
            </a:lvl3pPr>
            <a:lvl4pPr lvl="3" algn="ctr" rtl="0">
              <a:lnSpc>
                <a:spcPct val="100000"/>
              </a:lnSpc>
              <a:spcBef>
                <a:spcPts val="0"/>
              </a:spcBef>
              <a:spcAft>
                <a:spcPts val="0"/>
              </a:spcAft>
              <a:buClr>
                <a:schemeClr val="lt1"/>
              </a:buClr>
              <a:buSzPts val="1600"/>
              <a:buNone/>
              <a:defRPr sz="2133">
                <a:solidFill>
                  <a:schemeClr val="lt1"/>
                </a:solidFill>
              </a:defRPr>
            </a:lvl4pPr>
            <a:lvl5pPr lvl="4" algn="ctr" rtl="0">
              <a:lnSpc>
                <a:spcPct val="100000"/>
              </a:lnSpc>
              <a:spcBef>
                <a:spcPts val="0"/>
              </a:spcBef>
              <a:spcAft>
                <a:spcPts val="0"/>
              </a:spcAft>
              <a:buClr>
                <a:schemeClr val="lt1"/>
              </a:buClr>
              <a:buSzPts val="1600"/>
              <a:buNone/>
              <a:defRPr sz="2133">
                <a:solidFill>
                  <a:schemeClr val="lt1"/>
                </a:solidFill>
              </a:defRPr>
            </a:lvl5pPr>
            <a:lvl6pPr lvl="5" algn="ctr" rtl="0">
              <a:lnSpc>
                <a:spcPct val="100000"/>
              </a:lnSpc>
              <a:spcBef>
                <a:spcPts val="0"/>
              </a:spcBef>
              <a:spcAft>
                <a:spcPts val="0"/>
              </a:spcAft>
              <a:buClr>
                <a:schemeClr val="lt1"/>
              </a:buClr>
              <a:buSzPts val="1600"/>
              <a:buNone/>
              <a:defRPr sz="2133">
                <a:solidFill>
                  <a:schemeClr val="lt1"/>
                </a:solidFill>
              </a:defRPr>
            </a:lvl6pPr>
            <a:lvl7pPr lvl="6" algn="ctr" rtl="0">
              <a:lnSpc>
                <a:spcPct val="100000"/>
              </a:lnSpc>
              <a:spcBef>
                <a:spcPts val="0"/>
              </a:spcBef>
              <a:spcAft>
                <a:spcPts val="0"/>
              </a:spcAft>
              <a:buClr>
                <a:schemeClr val="lt1"/>
              </a:buClr>
              <a:buSzPts val="1600"/>
              <a:buNone/>
              <a:defRPr sz="2133">
                <a:solidFill>
                  <a:schemeClr val="lt1"/>
                </a:solidFill>
              </a:defRPr>
            </a:lvl7pPr>
            <a:lvl8pPr lvl="7" algn="ctr" rtl="0">
              <a:lnSpc>
                <a:spcPct val="100000"/>
              </a:lnSpc>
              <a:spcBef>
                <a:spcPts val="0"/>
              </a:spcBef>
              <a:spcAft>
                <a:spcPts val="0"/>
              </a:spcAft>
              <a:buClr>
                <a:schemeClr val="lt1"/>
              </a:buClr>
              <a:buSzPts val="1600"/>
              <a:buNone/>
              <a:defRPr sz="2133">
                <a:solidFill>
                  <a:schemeClr val="lt1"/>
                </a:solidFill>
              </a:defRPr>
            </a:lvl8pPr>
            <a:lvl9pPr lvl="8" algn="ctr" rtl="0">
              <a:lnSpc>
                <a:spcPct val="100000"/>
              </a:lnSpc>
              <a:spcBef>
                <a:spcPts val="0"/>
              </a:spcBef>
              <a:spcAft>
                <a:spcPts val="0"/>
              </a:spcAft>
              <a:buClr>
                <a:schemeClr val="lt1"/>
              </a:buClr>
              <a:buSzPts val="1600"/>
              <a:buNone/>
              <a:defRPr sz="2133">
                <a:solidFill>
                  <a:schemeClr val="lt1"/>
                </a:solidFill>
              </a:defRPr>
            </a:lvl9pPr>
          </a:lstStyle>
          <a:p>
            <a:r>
              <a:rPr lang="en-US"/>
              <a:t>Click to edit Master subtitle style</a:t>
            </a:r>
            <a:endParaRPr/>
          </a:p>
        </p:txBody>
      </p:sp>
      <p:grpSp>
        <p:nvGrpSpPr>
          <p:cNvPr id="67" name="Google Shape;67;p11"/>
          <p:cNvGrpSpPr/>
          <p:nvPr/>
        </p:nvGrpSpPr>
        <p:grpSpPr>
          <a:xfrm>
            <a:off x="772734" y="-6745400"/>
            <a:ext cx="10877933" cy="20286733"/>
            <a:chOff x="579550" y="-5059050"/>
            <a:chExt cx="8158450" cy="15215050"/>
          </a:xfrm>
        </p:grpSpPr>
        <p:sp>
          <p:nvSpPr>
            <p:cNvPr id="68" name="Google Shape;68;p11"/>
            <p:cNvSpPr/>
            <p:nvPr/>
          </p:nvSpPr>
          <p:spPr>
            <a:xfrm flipH="1">
              <a:off x="579550" y="-5059050"/>
              <a:ext cx="1026600" cy="6297300"/>
            </a:xfrm>
            <a:prstGeom prst="roundRect">
              <a:avLst>
                <a:gd name="adj" fmla="val 5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69" name="Google Shape;69;p11"/>
            <p:cNvSpPr/>
            <p:nvPr/>
          </p:nvSpPr>
          <p:spPr>
            <a:xfrm flipH="1">
              <a:off x="7711400" y="3858700"/>
              <a:ext cx="1026600" cy="6297300"/>
            </a:xfrm>
            <a:prstGeom prst="roundRect">
              <a:avLst>
                <a:gd name="adj" fmla="val 5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200908503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2503300" y="593367"/>
            <a:ext cx="7185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69" name="Google Shape;169;p23"/>
          <p:cNvSpPr txBox="1">
            <a:spLocks noGrp="1"/>
          </p:cNvSpPr>
          <p:nvPr>
            <p:ph type="subTitle" idx="1"/>
          </p:nvPr>
        </p:nvSpPr>
        <p:spPr>
          <a:xfrm>
            <a:off x="4302277" y="1873853"/>
            <a:ext cx="3314800" cy="53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170" name="Google Shape;170;p23"/>
          <p:cNvSpPr txBox="1">
            <a:spLocks noGrp="1"/>
          </p:cNvSpPr>
          <p:nvPr>
            <p:ph type="subTitle" idx="2"/>
          </p:nvPr>
        </p:nvSpPr>
        <p:spPr>
          <a:xfrm>
            <a:off x="4302277" y="2408556"/>
            <a:ext cx="3314800" cy="82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171" name="Google Shape;171;p23"/>
          <p:cNvSpPr txBox="1">
            <a:spLocks noGrp="1"/>
          </p:cNvSpPr>
          <p:nvPr>
            <p:ph type="subTitle" idx="3"/>
          </p:nvPr>
        </p:nvSpPr>
        <p:spPr>
          <a:xfrm>
            <a:off x="958811" y="1873853"/>
            <a:ext cx="3314800" cy="53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172" name="Google Shape;172;p23"/>
          <p:cNvSpPr txBox="1">
            <a:spLocks noGrp="1"/>
          </p:cNvSpPr>
          <p:nvPr>
            <p:ph type="subTitle" idx="4"/>
          </p:nvPr>
        </p:nvSpPr>
        <p:spPr>
          <a:xfrm>
            <a:off x="958811" y="2408556"/>
            <a:ext cx="3314800" cy="82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173" name="Google Shape;173;p23"/>
          <p:cNvSpPr txBox="1">
            <a:spLocks noGrp="1"/>
          </p:cNvSpPr>
          <p:nvPr>
            <p:ph type="subTitle" idx="5"/>
          </p:nvPr>
        </p:nvSpPr>
        <p:spPr>
          <a:xfrm>
            <a:off x="4302277" y="4228157"/>
            <a:ext cx="3314800" cy="61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174" name="Google Shape;174;p23"/>
          <p:cNvSpPr txBox="1">
            <a:spLocks noGrp="1"/>
          </p:cNvSpPr>
          <p:nvPr>
            <p:ph type="subTitle" idx="6"/>
          </p:nvPr>
        </p:nvSpPr>
        <p:spPr>
          <a:xfrm>
            <a:off x="4302277" y="4753983"/>
            <a:ext cx="3314800" cy="82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175" name="Google Shape;175;p23"/>
          <p:cNvSpPr txBox="1">
            <a:spLocks noGrp="1"/>
          </p:cNvSpPr>
          <p:nvPr>
            <p:ph type="subTitle" idx="7"/>
          </p:nvPr>
        </p:nvSpPr>
        <p:spPr>
          <a:xfrm>
            <a:off x="958811" y="4228157"/>
            <a:ext cx="3314800" cy="61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176" name="Google Shape;176;p23"/>
          <p:cNvSpPr txBox="1">
            <a:spLocks noGrp="1"/>
          </p:cNvSpPr>
          <p:nvPr>
            <p:ph type="subTitle" idx="8"/>
          </p:nvPr>
        </p:nvSpPr>
        <p:spPr>
          <a:xfrm>
            <a:off x="958877" y="4753983"/>
            <a:ext cx="3314800" cy="82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177" name="Google Shape;177;p23"/>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78" name="Google Shape;178;p23"/>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59819357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79"/>
        <p:cNvGrpSpPr/>
        <p:nvPr/>
      </p:nvGrpSpPr>
      <p:grpSpPr>
        <a:xfrm>
          <a:off x="0" y="0"/>
          <a:ext cx="0" cy="0"/>
          <a:chOff x="0" y="0"/>
          <a:chExt cx="0" cy="0"/>
        </a:xfrm>
      </p:grpSpPr>
      <p:cxnSp>
        <p:nvCxnSpPr>
          <p:cNvPr id="180" name="Google Shape;180;p24"/>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81" name="Google Shape;181;p24"/>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82" name="Google Shape;182;p24"/>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83" name="Google Shape;183;p24"/>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84" name="Google Shape;184;p24"/>
          <p:cNvSpPr txBox="1">
            <a:spLocks noGrp="1"/>
          </p:cNvSpPr>
          <p:nvPr>
            <p:ph type="body" idx="1"/>
          </p:nvPr>
        </p:nvSpPr>
        <p:spPr>
          <a:xfrm>
            <a:off x="7397200" y="4010333"/>
            <a:ext cx="3844000" cy="2127200"/>
          </a:xfrm>
          <a:prstGeom prst="rect">
            <a:avLst/>
          </a:prstGeom>
        </p:spPr>
        <p:txBody>
          <a:bodyPr spcFirstLastPara="1" wrap="square" lIns="91425" tIns="91425" rIns="91425" bIns="91425" anchor="t" anchorCtr="0">
            <a:noAutofit/>
          </a:bodyPr>
          <a:lstStyle>
            <a:lvl1pPr marL="609585" lvl="0" indent="-457189" rtl="0">
              <a:lnSpc>
                <a:spcPct val="100000"/>
              </a:lnSpc>
              <a:spcBef>
                <a:spcPts val="0"/>
              </a:spcBef>
              <a:spcAft>
                <a:spcPts val="0"/>
              </a:spcAft>
              <a:buSzPts val="1800"/>
              <a:buChar char="●"/>
              <a:defRPr sz="4000">
                <a:solidFill>
                  <a:schemeClr val="dk1"/>
                </a:solidFill>
                <a:latin typeface="Vidaloka"/>
                <a:ea typeface="Vidaloka"/>
                <a:cs typeface="Vidaloka"/>
                <a:sym typeface="Vidaloka"/>
              </a:defRPr>
            </a:lvl1pPr>
            <a:lvl2pPr marL="1219170" lvl="1" indent="-423323" rtl="0">
              <a:lnSpc>
                <a:spcPct val="100000"/>
              </a:lnSpc>
              <a:spcBef>
                <a:spcPts val="0"/>
              </a:spcBef>
              <a:spcAft>
                <a:spcPts val="0"/>
              </a:spcAft>
              <a:buSzPts val="1400"/>
              <a:buChar char="○"/>
              <a:defRPr sz="4000">
                <a:latin typeface="Vidaloka"/>
                <a:ea typeface="Vidaloka"/>
                <a:cs typeface="Vidaloka"/>
                <a:sym typeface="Vidaloka"/>
              </a:defRPr>
            </a:lvl2pPr>
            <a:lvl3pPr marL="1828754" lvl="2" indent="-423323" rtl="0">
              <a:lnSpc>
                <a:spcPct val="100000"/>
              </a:lnSpc>
              <a:spcBef>
                <a:spcPts val="0"/>
              </a:spcBef>
              <a:spcAft>
                <a:spcPts val="0"/>
              </a:spcAft>
              <a:buSzPts val="1400"/>
              <a:buChar char="■"/>
              <a:defRPr sz="4000">
                <a:latin typeface="Vidaloka"/>
                <a:ea typeface="Vidaloka"/>
                <a:cs typeface="Vidaloka"/>
                <a:sym typeface="Vidaloka"/>
              </a:defRPr>
            </a:lvl3pPr>
            <a:lvl4pPr marL="2438339" lvl="3" indent="-423323" rtl="0">
              <a:lnSpc>
                <a:spcPct val="100000"/>
              </a:lnSpc>
              <a:spcBef>
                <a:spcPts val="0"/>
              </a:spcBef>
              <a:spcAft>
                <a:spcPts val="0"/>
              </a:spcAft>
              <a:buSzPts val="1400"/>
              <a:buChar char="●"/>
              <a:defRPr sz="4000">
                <a:latin typeface="Vidaloka"/>
                <a:ea typeface="Vidaloka"/>
                <a:cs typeface="Vidaloka"/>
                <a:sym typeface="Vidaloka"/>
              </a:defRPr>
            </a:lvl4pPr>
            <a:lvl5pPr marL="3047924" lvl="4" indent="-423323" rtl="0">
              <a:lnSpc>
                <a:spcPct val="100000"/>
              </a:lnSpc>
              <a:spcBef>
                <a:spcPts val="0"/>
              </a:spcBef>
              <a:spcAft>
                <a:spcPts val="0"/>
              </a:spcAft>
              <a:buSzPts val="1400"/>
              <a:buChar char="○"/>
              <a:defRPr sz="4000">
                <a:latin typeface="Vidaloka"/>
                <a:ea typeface="Vidaloka"/>
                <a:cs typeface="Vidaloka"/>
                <a:sym typeface="Vidaloka"/>
              </a:defRPr>
            </a:lvl5pPr>
            <a:lvl6pPr marL="3657509" lvl="5" indent="-423323" rtl="0">
              <a:lnSpc>
                <a:spcPct val="100000"/>
              </a:lnSpc>
              <a:spcBef>
                <a:spcPts val="0"/>
              </a:spcBef>
              <a:spcAft>
                <a:spcPts val="0"/>
              </a:spcAft>
              <a:buSzPts val="1400"/>
              <a:buChar char="■"/>
              <a:defRPr sz="4000">
                <a:latin typeface="Vidaloka"/>
                <a:ea typeface="Vidaloka"/>
                <a:cs typeface="Vidaloka"/>
                <a:sym typeface="Vidaloka"/>
              </a:defRPr>
            </a:lvl6pPr>
            <a:lvl7pPr marL="4267093" lvl="6" indent="-423323" rtl="0">
              <a:lnSpc>
                <a:spcPct val="100000"/>
              </a:lnSpc>
              <a:spcBef>
                <a:spcPts val="0"/>
              </a:spcBef>
              <a:spcAft>
                <a:spcPts val="0"/>
              </a:spcAft>
              <a:buSzPts val="1400"/>
              <a:buChar char="●"/>
              <a:defRPr sz="4000">
                <a:latin typeface="Vidaloka"/>
                <a:ea typeface="Vidaloka"/>
                <a:cs typeface="Vidaloka"/>
                <a:sym typeface="Vidaloka"/>
              </a:defRPr>
            </a:lvl7pPr>
            <a:lvl8pPr marL="4876678" lvl="7" indent="-423323" rtl="0">
              <a:lnSpc>
                <a:spcPct val="100000"/>
              </a:lnSpc>
              <a:spcBef>
                <a:spcPts val="0"/>
              </a:spcBef>
              <a:spcAft>
                <a:spcPts val="0"/>
              </a:spcAft>
              <a:buSzPts val="1400"/>
              <a:buChar char="○"/>
              <a:defRPr sz="4000">
                <a:latin typeface="Vidaloka"/>
                <a:ea typeface="Vidaloka"/>
                <a:cs typeface="Vidaloka"/>
                <a:sym typeface="Vidaloka"/>
              </a:defRPr>
            </a:lvl8pPr>
            <a:lvl9pPr marL="5486263" lvl="8" indent="-423323" rtl="0">
              <a:lnSpc>
                <a:spcPct val="100000"/>
              </a:lnSpc>
              <a:spcBef>
                <a:spcPts val="0"/>
              </a:spcBef>
              <a:spcAft>
                <a:spcPts val="0"/>
              </a:spcAft>
              <a:buSzPts val="1400"/>
              <a:buChar char="■"/>
              <a:defRPr sz="4000">
                <a:latin typeface="Vidaloka"/>
                <a:ea typeface="Vidaloka"/>
                <a:cs typeface="Vidaloka"/>
                <a:sym typeface="Vidaloka"/>
              </a:defRPr>
            </a:lvl9pPr>
          </a:lstStyle>
          <a:p>
            <a:pPr lvl="0"/>
            <a:r>
              <a:rPr lang="en-US"/>
              <a:t>Click to edit Master text styles</a:t>
            </a:r>
          </a:p>
        </p:txBody>
      </p:sp>
    </p:spTree>
    <p:extLst>
      <p:ext uri="{BB962C8B-B14F-4D97-AF65-F5344CB8AC3E}">
        <p14:creationId xmlns:p14="http://schemas.microsoft.com/office/powerpoint/2010/main" val="427871997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Big number 1">
  <p:cSld name="Big number 1">
    <p:spTree>
      <p:nvGrpSpPr>
        <p:cNvPr id="1" name="Shape 185"/>
        <p:cNvGrpSpPr/>
        <p:nvPr/>
      </p:nvGrpSpPr>
      <p:grpSpPr>
        <a:xfrm>
          <a:off x="0" y="0"/>
          <a:ext cx="0" cy="0"/>
          <a:chOff x="0" y="0"/>
          <a:chExt cx="0" cy="0"/>
        </a:xfrm>
      </p:grpSpPr>
      <p:sp>
        <p:nvSpPr>
          <p:cNvPr id="186" name="Google Shape;186;p25"/>
          <p:cNvSpPr txBox="1">
            <a:spLocks noGrp="1"/>
          </p:cNvSpPr>
          <p:nvPr>
            <p:ph type="title" hasCustomPrompt="1"/>
          </p:nvPr>
        </p:nvSpPr>
        <p:spPr>
          <a:xfrm>
            <a:off x="950967" y="1793833"/>
            <a:ext cx="8160400" cy="21924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6000">
                <a:solidFill>
                  <a:schemeClr val="accent1"/>
                </a:solidFill>
              </a:defRPr>
            </a:lvl1pPr>
            <a:lvl2pPr lvl="1" rtl="0">
              <a:spcBef>
                <a:spcPts val="0"/>
              </a:spcBef>
              <a:spcAft>
                <a:spcPts val="0"/>
              </a:spcAft>
              <a:buSzPts val="12000"/>
              <a:buNone/>
              <a:defRPr sz="16000"/>
            </a:lvl2pPr>
            <a:lvl3pPr lvl="2" rtl="0">
              <a:spcBef>
                <a:spcPts val="0"/>
              </a:spcBef>
              <a:spcAft>
                <a:spcPts val="0"/>
              </a:spcAft>
              <a:buSzPts val="12000"/>
              <a:buNone/>
              <a:defRPr sz="16000"/>
            </a:lvl3pPr>
            <a:lvl4pPr lvl="3" rtl="0">
              <a:spcBef>
                <a:spcPts val="0"/>
              </a:spcBef>
              <a:spcAft>
                <a:spcPts val="0"/>
              </a:spcAft>
              <a:buSzPts val="12000"/>
              <a:buNone/>
              <a:defRPr sz="16000"/>
            </a:lvl4pPr>
            <a:lvl5pPr lvl="4" rtl="0">
              <a:spcBef>
                <a:spcPts val="0"/>
              </a:spcBef>
              <a:spcAft>
                <a:spcPts val="0"/>
              </a:spcAft>
              <a:buSzPts val="12000"/>
              <a:buNone/>
              <a:defRPr sz="16000"/>
            </a:lvl5pPr>
            <a:lvl6pPr lvl="5" rtl="0">
              <a:spcBef>
                <a:spcPts val="0"/>
              </a:spcBef>
              <a:spcAft>
                <a:spcPts val="0"/>
              </a:spcAft>
              <a:buSzPts val="12000"/>
              <a:buNone/>
              <a:defRPr sz="16000"/>
            </a:lvl6pPr>
            <a:lvl7pPr lvl="6" rtl="0">
              <a:spcBef>
                <a:spcPts val="0"/>
              </a:spcBef>
              <a:spcAft>
                <a:spcPts val="0"/>
              </a:spcAft>
              <a:buSzPts val="12000"/>
              <a:buNone/>
              <a:defRPr sz="16000"/>
            </a:lvl7pPr>
            <a:lvl8pPr lvl="7" rtl="0">
              <a:spcBef>
                <a:spcPts val="0"/>
              </a:spcBef>
              <a:spcAft>
                <a:spcPts val="0"/>
              </a:spcAft>
              <a:buSzPts val="12000"/>
              <a:buNone/>
              <a:defRPr sz="16000"/>
            </a:lvl8pPr>
            <a:lvl9pPr lvl="8" rtl="0">
              <a:spcBef>
                <a:spcPts val="0"/>
              </a:spcBef>
              <a:spcAft>
                <a:spcPts val="0"/>
              </a:spcAft>
              <a:buSzPts val="12000"/>
              <a:buNone/>
              <a:defRPr sz="16000"/>
            </a:lvl9pPr>
          </a:lstStyle>
          <a:p>
            <a:r>
              <a:t>xx%</a:t>
            </a:r>
          </a:p>
        </p:txBody>
      </p:sp>
      <p:sp>
        <p:nvSpPr>
          <p:cNvPr id="187" name="Google Shape;187;p25"/>
          <p:cNvSpPr txBox="1">
            <a:spLocks noGrp="1"/>
          </p:cNvSpPr>
          <p:nvPr>
            <p:ph type="subTitle" idx="1"/>
          </p:nvPr>
        </p:nvSpPr>
        <p:spPr>
          <a:xfrm>
            <a:off x="950967" y="4251531"/>
            <a:ext cx="8160400" cy="500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2133"/>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a:t>Click to edit Master subtitle style</a:t>
            </a:r>
            <a:endParaRPr/>
          </a:p>
        </p:txBody>
      </p:sp>
      <p:cxnSp>
        <p:nvCxnSpPr>
          <p:cNvPr id="188" name="Google Shape;188;p25"/>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89" name="Google Shape;189;p25"/>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90" name="Google Shape;190;p25"/>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91" name="Google Shape;191;p25"/>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17110213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6608133" y="3289833"/>
            <a:ext cx="3300400" cy="865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4667"/>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r>
              <a:rPr lang="en-US"/>
              <a:t>Click to edit Master title style</a:t>
            </a:r>
            <a:endParaRPr/>
          </a:p>
        </p:txBody>
      </p:sp>
      <p:sp>
        <p:nvSpPr>
          <p:cNvPr id="194" name="Google Shape;194;p26"/>
          <p:cNvSpPr txBox="1">
            <a:spLocks noGrp="1"/>
          </p:cNvSpPr>
          <p:nvPr>
            <p:ph type="title" idx="2" hasCustomPrompt="1"/>
          </p:nvPr>
        </p:nvSpPr>
        <p:spPr>
          <a:xfrm>
            <a:off x="6608133" y="1869767"/>
            <a:ext cx="2201200" cy="13044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333">
                <a:solidFill>
                  <a:schemeClr val="accent1"/>
                </a:solidFill>
              </a:defRPr>
            </a:lvl1pPr>
            <a:lvl2pPr lvl="1" rtl="0">
              <a:spcBef>
                <a:spcPts val="0"/>
              </a:spcBef>
              <a:spcAft>
                <a:spcPts val="0"/>
              </a:spcAft>
              <a:buSzPts val="6000"/>
              <a:buNone/>
              <a:defRPr sz="8000" b="1"/>
            </a:lvl2pPr>
            <a:lvl3pPr lvl="2" rtl="0">
              <a:spcBef>
                <a:spcPts val="0"/>
              </a:spcBef>
              <a:spcAft>
                <a:spcPts val="0"/>
              </a:spcAft>
              <a:buSzPts val="6000"/>
              <a:buNone/>
              <a:defRPr sz="8000" b="1"/>
            </a:lvl3pPr>
            <a:lvl4pPr lvl="3" rtl="0">
              <a:spcBef>
                <a:spcPts val="0"/>
              </a:spcBef>
              <a:spcAft>
                <a:spcPts val="0"/>
              </a:spcAft>
              <a:buSzPts val="6000"/>
              <a:buNone/>
              <a:defRPr sz="8000" b="1"/>
            </a:lvl4pPr>
            <a:lvl5pPr lvl="4" rtl="0">
              <a:spcBef>
                <a:spcPts val="0"/>
              </a:spcBef>
              <a:spcAft>
                <a:spcPts val="0"/>
              </a:spcAft>
              <a:buSzPts val="6000"/>
              <a:buNone/>
              <a:defRPr sz="8000" b="1"/>
            </a:lvl5pPr>
            <a:lvl6pPr lvl="5" rtl="0">
              <a:spcBef>
                <a:spcPts val="0"/>
              </a:spcBef>
              <a:spcAft>
                <a:spcPts val="0"/>
              </a:spcAft>
              <a:buSzPts val="6000"/>
              <a:buNone/>
              <a:defRPr sz="8000" b="1"/>
            </a:lvl6pPr>
            <a:lvl7pPr lvl="6" rtl="0">
              <a:spcBef>
                <a:spcPts val="0"/>
              </a:spcBef>
              <a:spcAft>
                <a:spcPts val="0"/>
              </a:spcAft>
              <a:buSzPts val="6000"/>
              <a:buNone/>
              <a:defRPr sz="8000" b="1"/>
            </a:lvl7pPr>
            <a:lvl8pPr lvl="7" rtl="0">
              <a:spcBef>
                <a:spcPts val="0"/>
              </a:spcBef>
              <a:spcAft>
                <a:spcPts val="0"/>
              </a:spcAft>
              <a:buSzPts val="6000"/>
              <a:buNone/>
              <a:defRPr sz="8000" b="1"/>
            </a:lvl8pPr>
            <a:lvl9pPr lvl="8" rtl="0">
              <a:spcBef>
                <a:spcPts val="0"/>
              </a:spcBef>
              <a:spcAft>
                <a:spcPts val="0"/>
              </a:spcAft>
              <a:buSzPts val="6000"/>
              <a:buNone/>
              <a:defRPr sz="8000" b="1"/>
            </a:lvl9pPr>
          </a:lstStyle>
          <a:p>
            <a:r>
              <a:t>xx%</a:t>
            </a:r>
          </a:p>
        </p:txBody>
      </p:sp>
      <p:sp>
        <p:nvSpPr>
          <p:cNvPr id="195" name="Google Shape;195;p26"/>
          <p:cNvSpPr txBox="1">
            <a:spLocks noGrp="1"/>
          </p:cNvSpPr>
          <p:nvPr>
            <p:ph type="subTitle" idx="1"/>
          </p:nvPr>
        </p:nvSpPr>
        <p:spPr>
          <a:xfrm>
            <a:off x="6608133" y="4155033"/>
            <a:ext cx="3300400" cy="833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en-US"/>
              <a:t>Click to edit Master subtitle style</a:t>
            </a:r>
            <a:endParaRPr/>
          </a:p>
        </p:txBody>
      </p:sp>
      <p:cxnSp>
        <p:nvCxnSpPr>
          <p:cNvPr id="196" name="Google Shape;196;p26"/>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97" name="Google Shape;197;p26"/>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98" name="Google Shape;198;p26"/>
          <p:cNvCxnSpPr/>
          <p:nvPr/>
        </p:nvCxnSpPr>
        <p:spPr>
          <a:xfrm>
            <a:off x="-279467" y="3203267"/>
            <a:ext cx="4192400" cy="37196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70495048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199"/>
        <p:cNvGrpSpPr/>
        <p:nvPr/>
      </p:nvGrpSpPr>
      <p:grpSpPr>
        <a:xfrm>
          <a:off x="0" y="0"/>
          <a:ext cx="0" cy="0"/>
          <a:chOff x="0" y="0"/>
          <a:chExt cx="0" cy="0"/>
        </a:xfrm>
      </p:grpSpPr>
      <p:sp>
        <p:nvSpPr>
          <p:cNvPr id="200" name="Google Shape;200;p27"/>
          <p:cNvSpPr txBox="1">
            <a:spLocks noGrp="1"/>
          </p:cNvSpPr>
          <p:nvPr>
            <p:ph type="title"/>
          </p:nvPr>
        </p:nvSpPr>
        <p:spPr>
          <a:xfrm>
            <a:off x="5831800" y="1259000"/>
            <a:ext cx="3300400" cy="865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4667"/>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r>
              <a:rPr lang="en-US"/>
              <a:t>Click to edit Master title style</a:t>
            </a:r>
            <a:endParaRPr/>
          </a:p>
        </p:txBody>
      </p:sp>
      <p:sp>
        <p:nvSpPr>
          <p:cNvPr id="201" name="Google Shape;201;p27"/>
          <p:cNvSpPr txBox="1">
            <a:spLocks noGrp="1"/>
          </p:cNvSpPr>
          <p:nvPr>
            <p:ph type="title" idx="2" hasCustomPrompt="1"/>
          </p:nvPr>
        </p:nvSpPr>
        <p:spPr>
          <a:xfrm>
            <a:off x="3059800" y="1462200"/>
            <a:ext cx="2201200" cy="1304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9333">
                <a:solidFill>
                  <a:schemeClr val="accent1"/>
                </a:solidFill>
              </a:defRPr>
            </a:lvl1pPr>
            <a:lvl2pPr lvl="1" rtl="0">
              <a:spcBef>
                <a:spcPts val="0"/>
              </a:spcBef>
              <a:spcAft>
                <a:spcPts val="0"/>
              </a:spcAft>
              <a:buSzPts val="6000"/>
              <a:buNone/>
              <a:defRPr sz="8000" b="1"/>
            </a:lvl2pPr>
            <a:lvl3pPr lvl="2" rtl="0">
              <a:spcBef>
                <a:spcPts val="0"/>
              </a:spcBef>
              <a:spcAft>
                <a:spcPts val="0"/>
              </a:spcAft>
              <a:buSzPts val="6000"/>
              <a:buNone/>
              <a:defRPr sz="8000" b="1"/>
            </a:lvl3pPr>
            <a:lvl4pPr lvl="3" rtl="0">
              <a:spcBef>
                <a:spcPts val="0"/>
              </a:spcBef>
              <a:spcAft>
                <a:spcPts val="0"/>
              </a:spcAft>
              <a:buSzPts val="6000"/>
              <a:buNone/>
              <a:defRPr sz="8000" b="1"/>
            </a:lvl4pPr>
            <a:lvl5pPr lvl="4" rtl="0">
              <a:spcBef>
                <a:spcPts val="0"/>
              </a:spcBef>
              <a:spcAft>
                <a:spcPts val="0"/>
              </a:spcAft>
              <a:buSzPts val="6000"/>
              <a:buNone/>
              <a:defRPr sz="8000" b="1"/>
            </a:lvl5pPr>
            <a:lvl6pPr lvl="5" rtl="0">
              <a:spcBef>
                <a:spcPts val="0"/>
              </a:spcBef>
              <a:spcAft>
                <a:spcPts val="0"/>
              </a:spcAft>
              <a:buSzPts val="6000"/>
              <a:buNone/>
              <a:defRPr sz="8000" b="1"/>
            </a:lvl6pPr>
            <a:lvl7pPr lvl="6" rtl="0">
              <a:spcBef>
                <a:spcPts val="0"/>
              </a:spcBef>
              <a:spcAft>
                <a:spcPts val="0"/>
              </a:spcAft>
              <a:buSzPts val="6000"/>
              <a:buNone/>
              <a:defRPr sz="8000" b="1"/>
            </a:lvl7pPr>
            <a:lvl8pPr lvl="7" rtl="0">
              <a:spcBef>
                <a:spcPts val="0"/>
              </a:spcBef>
              <a:spcAft>
                <a:spcPts val="0"/>
              </a:spcAft>
              <a:buSzPts val="6000"/>
              <a:buNone/>
              <a:defRPr sz="8000" b="1"/>
            </a:lvl8pPr>
            <a:lvl9pPr lvl="8" rtl="0">
              <a:spcBef>
                <a:spcPts val="0"/>
              </a:spcBef>
              <a:spcAft>
                <a:spcPts val="0"/>
              </a:spcAft>
              <a:buSzPts val="6000"/>
              <a:buNone/>
              <a:defRPr sz="8000" b="1"/>
            </a:lvl9pPr>
          </a:lstStyle>
          <a:p>
            <a:r>
              <a:t>xx%</a:t>
            </a:r>
          </a:p>
        </p:txBody>
      </p:sp>
      <p:sp>
        <p:nvSpPr>
          <p:cNvPr id="202" name="Google Shape;202;p27"/>
          <p:cNvSpPr txBox="1">
            <a:spLocks noGrp="1"/>
          </p:cNvSpPr>
          <p:nvPr>
            <p:ph type="subTitle" idx="1"/>
          </p:nvPr>
        </p:nvSpPr>
        <p:spPr>
          <a:xfrm>
            <a:off x="5831800" y="2124200"/>
            <a:ext cx="3300400" cy="833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67">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en-US"/>
              <a:t>Click to edit Master subtitle style</a:t>
            </a:r>
            <a:endParaRPr/>
          </a:p>
        </p:txBody>
      </p:sp>
      <p:cxnSp>
        <p:nvCxnSpPr>
          <p:cNvPr id="203" name="Google Shape;203;p27"/>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04" name="Google Shape;204;p27"/>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05" name="Google Shape;205;p27"/>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6" name="Google Shape;206;p27"/>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7" name="Google Shape;207;p27"/>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8" name="Google Shape;208;p27"/>
          <p:cNvCxnSpPr/>
          <p:nvPr/>
        </p:nvCxnSpPr>
        <p:spPr>
          <a:xfrm flipH="1">
            <a:off x="-316183" y="-94883"/>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49203338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209"/>
        <p:cNvGrpSpPr/>
        <p:nvPr/>
      </p:nvGrpSpPr>
      <p:grpSpPr>
        <a:xfrm>
          <a:off x="0" y="0"/>
          <a:ext cx="0" cy="0"/>
          <a:chOff x="0" y="0"/>
          <a:chExt cx="0" cy="0"/>
        </a:xfrm>
      </p:grpSpPr>
      <p:sp>
        <p:nvSpPr>
          <p:cNvPr id="210" name="Google Shape;210;p28"/>
          <p:cNvSpPr txBox="1">
            <a:spLocks noGrp="1"/>
          </p:cNvSpPr>
          <p:nvPr>
            <p:ph type="title"/>
          </p:nvPr>
        </p:nvSpPr>
        <p:spPr>
          <a:xfrm>
            <a:off x="1391633" y="1230089"/>
            <a:ext cx="4164000" cy="3010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4667"/>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11" name="Google Shape;211;p28"/>
          <p:cNvSpPr txBox="1">
            <a:spLocks noGrp="1"/>
          </p:cNvSpPr>
          <p:nvPr>
            <p:ph type="subTitle" idx="1"/>
          </p:nvPr>
        </p:nvSpPr>
        <p:spPr>
          <a:xfrm>
            <a:off x="1391633" y="4481251"/>
            <a:ext cx="4018000" cy="10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867"/>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r>
              <a:rPr lang="en-US"/>
              <a:t>Click to edit Master subtitle style</a:t>
            </a:r>
            <a:endParaRPr/>
          </a:p>
        </p:txBody>
      </p:sp>
      <p:cxnSp>
        <p:nvCxnSpPr>
          <p:cNvPr id="212" name="Google Shape;212;p28"/>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13" name="Google Shape;213;p28"/>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14" name="Google Shape;214;p28"/>
          <p:cNvCxnSpPr/>
          <p:nvPr/>
        </p:nvCxnSpPr>
        <p:spPr>
          <a:xfrm>
            <a:off x="7096867" y="-107500"/>
            <a:ext cx="5340000" cy="267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789597912"/>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Title and text 4">
  <p:cSld name="Title and text 4">
    <p:spTree>
      <p:nvGrpSpPr>
        <p:cNvPr id="1" name="Shape 215"/>
        <p:cNvGrpSpPr/>
        <p:nvPr/>
      </p:nvGrpSpPr>
      <p:grpSpPr>
        <a:xfrm>
          <a:off x="0" y="0"/>
          <a:ext cx="0" cy="0"/>
          <a:chOff x="0" y="0"/>
          <a:chExt cx="0" cy="0"/>
        </a:xfrm>
      </p:grpSpPr>
      <p:sp>
        <p:nvSpPr>
          <p:cNvPr id="216" name="Google Shape;216;p29"/>
          <p:cNvSpPr txBox="1">
            <a:spLocks noGrp="1"/>
          </p:cNvSpPr>
          <p:nvPr>
            <p:ph type="title"/>
          </p:nvPr>
        </p:nvSpPr>
        <p:spPr>
          <a:xfrm>
            <a:off x="7081233" y="1283420"/>
            <a:ext cx="4164000" cy="30100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4667"/>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17" name="Google Shape;217;p29"/>
          <p:cNvSpPr txBox="1">
            <a:spLocks noGrp="1"/>
          </p:cNvSpPr>
          <p:nvPr>
            <p:ph type="subTitle" idx="1"/>
          </p:nvPr>
        </p:nvSpPr>
        <p:spPr>
          <a:xfrm>
            <a:off x="7081233" y="4534580"/>
            <a:ext cx="4018000" cy="10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867">
                <a:solidFill>
                  <a:schemeClr val="dk1"/>
                </a:solidFill>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r>
              <a:rPr lang="en-US"/>
              <a:t>Click to edit Master subtitle style</a:t>
            </a:r>
            <a:endParaRPr/>
          </a:p>
        </p:txBody>
      </p:sp>
      <p:cxnSp>
        <p:nvCxnSpPr>
          <p:cNvPr id="218" name="Google Shape;218;p29"/>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19" name="Google Shape;219;p29"/>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20" name="Google Shape;220;p29"/>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1" name="Google Shape;221;p29"/>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2" name="Google Shape;222;p29"/>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3" name="Google Shape;223;p29"/>
          <p:cNvCxnSpPr/>
          <p:nvPr/>
        </p:nvCxnSpPr>
        <p:spPr>
          <a:xfrm flipH="1">
            <a:off x="-316183" y="-94883"/>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08025140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224"/>
        <p:cNvGrpSpPr/>
        <p:nvPr/>
      </p:nvGrpSpPr>
      <p:grpSpPr>
        <a:xfrm>
          <a:off x="0" y="0"/>
          <a:ext cx="0" cy="0"/>
          <a:chOff x="0" y="0"/>
          <a:chExt cx="0" cy="0"/>
        </a:xfrm>
      </p:grpSpPr>
      <p:sp>
        <p:nvSpPr>
          <p:cNvPr id="225" name="Google Shape;225;p30"/>
          <p:cNvSpPr txBox="1">
            <a:spLocks noGrp="1"/>
          </p:cNvSpPr>
          <p:nvPr>
            <p:ph type="subTitle" idx="1"/>
          </p:nvPr>
        </p:nvSpPr>
        <p:spPr>
          <a:xfrm>
            <a:off x="4678667" y="33760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26" name="Google Shape;226;p30"/>
          <p:cNvSpPr txBox="1">
            <a:spLocks noGrp="1"/>
          </p:cNvSpPr>
          <p:nvPr>
            <p:ph type="subTitle" idx="2"/>
          </p:nvPr>
        </p:nvSpPr>
        <p:spPr>
          <a:xfrm>
            <a:off x="4678700" y="3930996"/>
            <a:ext cx="2834800" cy="108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27" name="Google Shape;227;p30"/>
          <p:cNvSpPr txBox="1">
            <a:spLocks noGrp="1"/>
          </p:cNvSpPr>
          <p:nvPr>
            <p:ph type="subTitle" idx="3"/>
          </p:nvPr>
        </p:nvSpPr>
        <p:spPr>
          <a:xfrm>
            <a:off x="1270700" y="33760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28" name="Google Shape;228;p30"/>
          <p:cNvSpPr txBox="1">
            <a:spLocks noGrp="1"/>
          </p:cNvSpPr>
          <p:nvPr>
            <p:ph type="subTitle" idx="4"/>
          </p:nvPr>
        </p:nvSpPr>
        <p:spPr>
          <a:xfrm>
            <a:off x="1270833" y="3930996"/>
            <a:ext cx="2834800" cy="108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29" name="Google Shape;229;p30"/>
          <p:cNvSpPr txBox="1">
            <a:spLocks noGrp="1"/>
          </p:cNvSpPr>
          <p:nvPr>
            <p:ph type="subTitle" idx="5"/>
          </p:nvPr>
        </p:nvSpPr>
        <p:spPr>
          <a:xfrm>
            <a:off x="8086500" y="33760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30" name="Google Shape;230;p30"/>
          <p:cNvSpPr txBox="1">
            <a:spLocks noGrp="1"/>
          </p:cNvSpPr>
          <p:nvPr>
            <p:ph type="subTitle" idx="6"/>
          </p:nvPr>
        </p:nvSpPr>
        <p:spPr>
          <a:xfrm>
            <a:off x="8086500" y="3930996"/>
            <a:ext cx="2834800" cy="108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31" name="Google Shape;231;p30"/>
          <p:cNvSpPr txBox="1">
            <a:spLocks noGrp="1"/>
          </p:cNvSpPr>
          <p:nvPr>
            <p:ph type="title"/>
          </p:nvPr>
        </p:nvSpPr>
        <p:spPr>
          <a:xfrm>
            <a:off x="950967" y="593367"/>
            <a:ext cx="8874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232" name="Google Shape;232;p30"/>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33" name="Google Shape;233;p30"/>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989255289"/>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34"/>
        <p:cNvGrpSpPr/>
        <p:nvPr/>
      </p:nvGrpSpPr>
      <p:grpSpPr>
        <a:xfrm>
          <a:off x="0" y="0"/>
          <a:ext cx="0" cy="0"/>
          <a:chOff x="0" y="0"/>
          <a:chExt cx="0" cy="0"/>
        </a:xfrm>
      </p:grpSpPr>
      <p:sp>
        <p:nvSpPr>
          <p:cNvPr id="235" name="Google Shape;235;p31"/>
          <p:cNvSpPr txBox="1">
            <a:spLocks noGrp="1"/>
          </p:cNvSpPr>
          <p:nvPr>
            <p:ph type="subTitle" idx="1"/>
          </p:nvPr>
        </p:nvSpPr>
        <p:spPr>
          <a:xfrm>
            <a:off x="4678667" y="22584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36" name="Google Shape;236;p31"/>
          <p:cNvSpPr txBox="1">
            <a:spLocks noGrp="1"/>
          </p:cNvSpPr>
          <p:nvPr>
            <p:ph type="subTitle" idx="2"/>
          </p:nvPr>
        </p:nvSpPr>
        <p:spPr>
          <a:xfrm>
            <a:off x="4678700" y="2813399"/>
            <a:ext cx="28348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37" name="Google Shape;237;p31"/>
          <p:cNvSpPr txBox="1">
            <a:spLocks noGrp="1"/>
          </p:cNvSpPr>
          <p:nvPr>
            <p:ph type="subTitle" idx="3"/>
          </p:nvPr>
        </p:nvSpPr>
        <p:spPr>
          <a:xfrm>
            <a:off x="1270700" y="22584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38" name="Google Shape;238;p31"/>
          <p:cNvSpPr txBox="1">
            <a:spLocks noGrp="1"/>
          </p:cNvSpPr>
          <p:nvPr>
            <p:ph type="subTitle" idx="4"/>
          </p:nvPr>
        </p:nvSpPr>
        <p:spPr>
          <a:xfrm>
            <a:off x="1270833" y="2813399"/>
            <a:ext cx="28348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39" name="Google Shape;239;p31"/>
          <p:cNvSpPr txBox="1">
            <a:spLocks noGrp="1"/>
          </p:cNvSpPr>
          <p:nvPr>
            <p:ph type="subTitle" idx="5"/>
          </p:nvPr>
        </p:nvSpPr>
        <p:spPr>
          <a:xfrm>
            <a:off x="8086500" y="22584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40" name="Google Shape;240;p31"/>
          <p:cNvSpPr txBox="1">
            <a:spLocks noGrp="1"/>
          </p:cNvSpPr>
          <p:nvPr>
            <p:ph type="subTitle" idx="6"/>
          </p:nvPr>
        </p:nvSpPr>
        <p:spPr>
          <a:xfrm>
            <a:off x="8086500" y="2813399"/>
            <a:ext cx="28348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41" name="Google Shape;241;p31"/>
          <p:cNvSpPr txBox="1">
            <a:spLocks noGrp="1"/>
          </p:cNvSpPr>
          <p:nvPr>
            <p:ph type="title"/>
          </p:nvPr>
        </p:nvSpPr>
        <p:spPr>
          <a:xfrm>
            <a:off x="1659000" y="593367"/>
            <a:ext cx="8874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sp>
        <p:nvSpPr>
          <p:cNvPr id="242" name="Google Shape;242;p31"/>
          <p:cNvSpPr txBox="1">
            <a:spLocks noGrp="1"/>
          </p:cNvSpPr>
          <p:nvPr>
            <p:ph type="subTitle" idx="7"/>
          </p:nvPr>
        </p:nvSpPr>
        <p:spPr>
          <a:xfrm>
            <a:off x="4678667" y="45316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43" name="Google Shape;243;p31"/>
          <p:cNvSpPr txBox="1">
            <a:spLocks noGrp="1"/>
          </p:cNvSpPr>
          <p:nvPr>
            <p:ph type="subTitle" idx="8"/>
          </p:nvPr>
        </p:nvSpPr>
        <p:spPr>
          <a:xfrm>
            <a:off x="4678700" y="5086599"/>
            <a:ext cx="28348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44" name="Google Shape;244;p31"/>
          <p:cNvSpPr txBox="1">
            <a:spLocks noGrp="1"/>
          </p:cNvSpPr>
          <p:nvPr>
            <p:ph type="subTitle" idx="9"/>
          </p:nvPr>
        </p:nvSpPr>
        <p:spPr>
          <a:xfrm>
            <a:off x="1270700" y="45316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45" name="Google Shape;245;p31"/>
          <p:cNvSpPr txBox="1">
            <a:spLocks noGrp="1"/>
          </p:cNvSpPr>
          <p:nvPr>
            <p:ph type="subTitle" idx="13"/>
          </p:nvPr>
        </p:nvSpPr>
        <p:spPr>
          <a:xfrm>
            <a:off x="1270833" y="5086599"/>
            <a:ext cx="28348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46" name="Google Shape;246;p31"/>
          <p:cNvSpPr txBox="1">
            <a:spLocks noGrp="1"/>
          </p:cNvSpPr>
          <p:nvPr>
            <p:ph type="subTitle" idx="14"/>
          </p:nvPr>
        </p:nvSpPr>
        <p:spPr>
          <a:xfrm>
            <a:off x="8086500" y="45316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47" name="Google Shape;247;p31"/>
          <p:cNvSpPr txBox="1">
            <a:spLocks noGrp="1"/>
          </p:cNvSpPr>
          <p:nvPr>
            <p:ph type="subTitle" idx="15"/>
          </p:nvPr>
        </p:nvSpPr>
        <p:spPr>
          <a:xfrm>
            <a:off x="8086500" y="5086599"/>
            <a:ext cx="28348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248" name="Google Shape;248;p31"/>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49" name="Google Shape;249;p31"/>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50" name="Google Shape;250;p31"/>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51" name="Google Shape;251;p31"/>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256449814"/>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Title and six columns 1 -">
  <p:cSld name="Title and six columns 1 -">
    <p:spTree>
      <p:nvGrpSpPr>
        <p:cNvPr id="1" name="Shape 252"/>
        <p:cNvGrpSpPr/>
        <p:nvPr/>
      </p:nvGrpSpPr>
      <p:grpSpPr>
        <a:xfrm>
          <a:off x="0" y="0"/>
          <a:ext cx="0" cy="0"/>
          <a:chOff x="0" y="0"/>
          <a:chExt cx="0" cy="0"/>
        </a:xfrm>
      </p:grpSpPr>
      <p:sp>
        <p:nvSpPr>
          <p:cNvPr id="253" name="Google Shape;253;p32"/>
          <p:cNvSpPr txBox="1">
            <a:spLocks noGrp="1"/>
          </p:cNvSpPr>
          <p:nvPr>
            <p:ph type="subTitle" idx="1"/>
          </p:nvPr>
        </p:nvSpPr>
        <p:spPr>
          <a:xfrm>
            <a:off x="4552067" y="2285905"/>
            <a:ext cx="30880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9pPr>
          </a:lstStyle>
          <a:p>
            <a:r>
              <a:rPr lang="en-US"/>
              <a:t>Click to edit Master subtitle style</a:t>
            </a:r>
            <a:endParaRPr/>
          </a:p>
        </p:txBody>
      </p:sp>
      <p:sp>
        <p:nvSpPr>
          <p:cNvPr id="254" name="Google Shape;254;p32"/>
          <p:cNvSpPr txBox="1">
            <a:spLocks noGrp="1"/>
          </p:cNvSpPr>
          <p:nvPr>
            <p:ph type="subTitle" idx="2"/>
          </p:nvPr>
        </p:nvSpPr>
        <p:spPr>
          <a:xfrm>
            <a:off x="4752267" y="2832163"/>
            <a:ext cx="2687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55" name="Google Shape;255;p32"/>
          <p:cNvSpPr txBox="1">
            <a:spLocks noGrp="1"/>
          </p:cNvSpPr>
          <p:nvPr>
            <p:ph type="subTitle" idx="3"/>
          </p:nvPr>
        </p:nvSpPr>
        <p:spPr>
          <a:xfrm>
            <a:off x="940967" y="2285905"/>
            <a:ext cx="30880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9pPr>
          </a:lstStyle>
          <a:p>
            <a:r>
              <a:rPr lang="en-US"/>
              <a:t>Click to edit Master subtitle style</a:t>
            </a:r>
            <a:endParaRPr/>
          </a:p>
        </p:txBody>
      </p:sp>
      <p:sp>
        <p:nvSpPr>
          <p:cNvPr id="256" name="Google Shape;256;p32"/>
          <p:cNvSpPr txBox="1">
            <a:spLocks noGrp="1"/>
          </p:cNvSpPr>
          <p:nvPr>
            <p:ph type="subTitle" idx="4"/>
          </p:nvPr>
        </p:nvSpPr>
        <p:spPr>
          <a:xfrm>
            <a:off x="1141167" y="2832163"/>
            <a:ext cx="2687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57" name="Google Shape;257;p32"/>
          <p:cNvSpPr txBox="1">
            <a:spLocks noGrp="1"/>
          </p:cNvSpPr>
          <p:nvPr>
            <p:ph type="subTitle" idx="5"/>
          </p:nvPr>
        </p:nvSpPr>
        <p:spPr>
          <a:xfrm>
            <a:off x="8163100" y="2285905"/>
            <a:ext cx="30880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9pPr>
          </a:lstStyle>
          <a:p>
            <a:r>
              <a:rPr lang="en-US"/>
              <a:t>Click to edit Master subtitle style</a:t>
            </a:r>
            <a:endParaRPr/>
          </a:p>
        </p:txBody>
      </p:sp>
      <p:sp>
        <p:nvSpPr>
          <p:cNvPr id="258" name="Google Shape;258;p32"/>
          <p:cNvSpPr txBox="1">
            <a:spLocks noGrp="1"/>
          </p:cNvSpPr>
          <p:nvPr>
            <p:ph type="subTitle" idx="6"/>
          </p:nvPr>
        </p:nvSpPr>
        <p:spPr>
          <a:xfrm>
            <a:off x="8363300" y="2832163"/>
            <a:ext cx="2687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59" name="Google Shape;259;p32"/>
          <p:cNvSpPr txBox="1">
            <a:spLocks noGrp="1"/>
          </p:cNvSpPr>
          <p:nvPr>
            <p:ph type="subTitle" idx="7"/>
          </p:nvPr>
        </p:nvSpPr>
        <p:spPr>
          <a:xfrm>
            <a:off x="4552067" y="4604435"/>
            <a:ext cx="30880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9pPr>
          </a:lstStyle>
          <a:p>
            <a:r>
              <a:rPr lang="en-US"/>
              <a:t>Click to edit Master subtitle style</a:t>
            </a:r>
            <a:endParaRPr/>
          </a:p>
        </p:txBody>
      </p:sp>
      <p:sp>
        <p:nvSpPr>
          <p:cNvPr id="260" name="Google Shape;260;p32"/>
          <p:cNvSpPr txBox="1">
            <a:spLocks noGrp="1"/>
          </p:cNvSpPr>
          <p:nvPr>
            <p:ph type="subTitle" idx="8"/>
          </p:nvPr>
        </p:nvSpPr>
        <p:spPr>
          <a:xfrm>
            <a:off x="4752267" y="5159381"/>
            <a:ext cx="2687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61" name="Google Shape;261;p32"/>
          <p:cNvSpPr txBox="1">
            <a:spLocks noGrp="1"/>
          </p:cNvSpPr>
          <p:nvPr>
            <p:ph type="subTitle" idx="9"/>
          </p:nvPr>
        </p:nvSpPr>
        <p:spPr>
          <a:xfrm>
            <a:off x="940967" y="4604435"/>
            <a:ext cx="30880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9pPr>
          </a:lstStyle>
          <a:p>
            <a:r>
              <a:rPr lang="en-US"/>
              <a:t>Click to edit Master subtitle style</a:t>
            </a:r>
            <a:endParaRPr/>
          </a:p>
        </p:txBody>
      </p:sp>
      <p:sp>
        <p:nvSpPr>
          <p:cNvPr id="262" name="Google Shape;262;p32"/>
          <p:cNvSpPr txBox="1">
            <a:spLocks noGrp="1"/>
          </p:cNvSpPr>
          <p:nvPr>
            <p:ph type="subTitle" idx="13"/>
          </p:nvPr>
        </p:nvSpPr>
        <p:spPr>
          <a:xfrm>
            <a:off x="1141167" y="5159381"/>
            <a:ext cx="2687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63" name="Google Shape;263;p32"/>
          <p:cNvSpPr txBox="1">
            <a:spLocks noGrp="1"/>
          </p:cNvSpPr>
          <p:nvPr>
            <p:ph type="subTitle" idx="14"/>
          </p:nvPr>
        </p:nvSpPr>
        <p:spPr>
          <a:xfrm>
            <a:off x="8163100" y="4604435"/>
            <a:ext cx="30880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9pPr>
          </a:lstStyle>
          <a:p>
            <a:r>
              <a:rPr lang="en-US"/>
              <a:t>Click to edit Master subtitle style</a:t>
            </a:r>
            <a:endParaRPr/>
          </a:p>
        </p:txBody>
      </p:sp>
      <p:sp>
        <p:nvSpPr>
          <p:cNvPr id="264" name="Google Shape;264;p32"/>
          <p:cNvSpPr txBox="1">
            <a:spLocks noGrp="1"/>
          </p:cNvSpPr>
          <p:nvPr>
            <p:ph type="subTitle" idx="15"/>
          </p:nvPr>
        </p:nvSpPr>
        <p:spPr>
          <a:xfrm>
            <a:off x="8363300" y="5159381"/>
            <a:ext cx="2687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65" name="Google Shape;265;p32"/>
          <p:cNvSpPr txBox="1">
            <a:spLocks noGrp="1"/>
          </p:cNvSpPr>
          <p:nvPr>
            <p:ph type="title"/>
          </p:nvPr>
        </p:nvSpPr>
        <p:spPr>
          <a:xfrm>
            <a:off x="950967" y="593367"/>
            <a:ext cx="81076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266" name="Google Shape;266;p32"/>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67" name="Google Shape;267;p32"/>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772064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0"/>
        <p:cNvGrpSpPr/>
        <p:nvPr/>
      </p:nvGrpSpPr>
      <p:grpSpPr>
        <a:xfrm>
          <a:off x="0" y="0"/>
          <a:ext cx="0" cy="0"/>
          <a:chOff x="0" y="0"/>
          <a:chExt cx="0" cy="0"/>
        </a:xfrm>
      </p:grpSpPr>
    </p:spTree>
    <p:extLst>
      <p:ext uri="{BB962C8B-B14F-4D97-AF65-F5344CB8AC3E}">
        <p14:creationId xmlns:p14="http://schemas.microsoft.com/office/powerpoint/2010/main" val="268987893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spTree>
      <p:nvGrpSpPr>
        <p:cNvPr id="1" name="Shape 268"/>
        <p:cNvGrpSpPr/>
        <p:nvPr/>
      </p:nvGrpSpPr>
      <p:grpSpPr>
        <a:xfrm>
          <a:off x="0" y="0"/>
          <a:ext cx="0" cy="0"/>
          <a:chOff x="0" y="0"/>
          <a:chExt cx="0" cy="0"/>
        </a:xfrm>
      </p:grpSpPr>
      <p:sp>
        <p:nvSpPr>
          <p:cNvPr id="269" name="Google Shape;269;p33"/>
          <p:cNvSpPr txBox="1">
            <a:spLocks noGrp="1"/>
          </p:cNvSpPr>
          <p:nvPr>
            <p:ph type="subTitle" idx="1"/>
          </p:nvPr>
        </p:nvSpPr>
        <p:spPr>
          <a:xfrm>
            <a:off x="4552067" y="2285905"/>
            <a:ext cx="30880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9pPr>
          </a:lstStyle>
          <a:p>
            <a:r>
              <a:rPr lang="en-US"/>
              <a:t>Click to edit Master subtitle style</a:t>
            </a:r>
            <a:endParaRPr/>
          </a:p>
        </p:txBody>
      </p:sp>
      <p:sp>
        <p:nvSpPr>
          <p:cNvPr id="270" name="Google Shape;270;p33"/>
          <p:cNvSpPr txBox="1">
            <a:spLocks noGrp="1"/>
          </p:cNvSpPr>
          <p:nvPr>
            <p:ph type="subTitle" idx="2"/>
          </p:nvPr>
        </p:nvSpPr>
        <p:spPr>
          <a:xfrm>
            <a:off x="4752267" y="2832163"/>
            <a:ext cx="2687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71" name="Google Shape;271;p33"/>
          <p:cNvSpPr txBox="1">
            <a:spLocks noGrp="1"/>
          </p:cNvSpPr>
          <p:nvPr>
            <p:ph type="subTitle" idx="3"/>
          </p:nvPr>
        </p:nvSpPr>
        <p:spPr>
          <a:xfrm>
            <a:off x="940967" y="2285905"/>
            <a:ext cx="30880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9pPr>
          </a:lstStyle>
          <a:p>
            <a:r>
              <a:rPr lang="en-US"/>
              <a:t>Click to edit Master subtitle style</a:t>
            </a:r>
            <a:endParaRPr/>
          </a:p>
        </p:txBody>
      </p:sp>
      <p:sp>
        <p:nvSpPr>
          <p:cNvPr id="272" name="Google Shape;272;p33"/>
          <p:cNvSpPr txBox="1">
            <a:spLocks noGrp="1"/>
          </p:cNvSpPr>
          <p:nvPr>
            <p:ph type="subTitle" idx="4"/>
          </p:nvPr>
        </p:nvSpPr>
        <p:spPr>
          <a:xfrm>
            <a:off x="1141167" y="2832163"/>
            <a:ext cx="2687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73" name="Google Shape;273;p33"/>
          <p:cNvSpPr txBox="1">
            <a:spLocks noGrp="1"/>
          </p:cNvSpPr>
          <p:nvPr>
            <p:ph type="subTitle" idx="5"/>
          </p:nvPr>
        </p:nvSpPr>
        <p:spPr>
          <a:xfrm>
            <a:off x="8163100" y="2285905"/>
            <a:ext cx="30880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9pPr>
          </a:lstStyle>
          <a:p>
            <a:r>
              <a:rPr lang="en-US"/>
              <a:t>Click to edit Master subtitle style</a:t>
            </a:r>
            <a:endParaRPr/>
          </a:p>
        </p:txBody>
      </p:sp>
      <p:sp>
        <p:nvSpPr>
          <p:cNvPr id="274" name="Google Shape;274;p33"/>
          <p:cNvSpPr txBox="1">
            <a:spLocks noGrp="1"/>
          </p:cNvSpPr>
          <p:nvPr>
            <p:ph type="subTitle" idx="6"/>
          </p:nvPr>
        </p:nvSpPr>
        <p:spPr>
          <a:xfrm>
            <a:off x="8363300" y="2832163"/>
            <a:ext cx="2687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75" name="Google Shape;275;p33"/>
          <p:cNvSpPr txBox="1">
            <a:spLocks noGrp="1"/>
          </p:cNvSpPr>
          <p:nvPr>
            <p:ph type="subTitle" idx="7"/>
          </p:nvPr>
        </p:nvSpPr>
        <p:spPr>
          <a:xfrm>
            <a:off x="2746484" y="4198035"/>
            <a:ext cx="30880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9pPr>
          </a:lstStyle>
          <a:p>
            <a:r>
              <a:rPr lang="en-US"/>
              <a:t>Click to edit Master subtitle style</a:t>
            </a:r>
            <a:endParaRPr/>
          </a:p>
        </p:txBody>
      </p:sp>
      <p:sp>
        <p:nvSpPr>
          <p:cNvPr id="276" name="Google Shape;276;p33"/>
          <p:cNvSpPr txBox="1">
            <a:spLocks noGrp="1"/>
          </p:cNvSpPr>
          <p:nvPr>
            <p:ph type="subTitle" idx="8"/>
          </p:nvPr>
        </p:nvSpPr>
        <p:spPr>
          <a:xfrm>
            <a:off x="2946684" y="4752981"/>
            <a:ext cx="2687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77" name="Google Shape;277;p33"/>
          <p:cNvSpPr txBox="1">
            <a:spLocks noGrp="1"/>
          </p:cNvSpPr>
          <p:nvPr>
            <p:ph type="subTitle" idx="9"/>
          </p:nvPr>
        </p:nvSpPr>
        <p:spPr>
          <a:xfrm>
            <a:off x="6357517" y="4198035"/>
            <a:ext cx="30880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9pPr>
          </a:lstStyle>
          <a:p>
            <a:r>
              <a:rPr lang="en-US"/>
              <a:t>Click to edit Master subtitle style</a:t>
            </a:r>
            <a:endParaRPr/>
          </a:p>
        </p:txBody>
      </p:sp>
      <p:sp>
        <p:nvSpPr>
          <p:cNvPr id="278" name="Google Shape;278;p33"/>
          <p:cNvSpPr txBox="1">
            <a:spLocks noGrp="1"/>
          </p:cNvSpPr>
          <p:nvPr>
            <p:ph type="subTitle" idx="13"/>
          </p:nvPr>
        </p:nvSpPr>
        <p:spPr>
          <a:xfrm>
            <a:off x="6557717" y="4752981"/>
            <a:ext cx="26876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79" name="Google Shape;279;p33"/>
          <p:cNvSpPr txBox="1">
            <a:spLocks noGrp="1"/>
          </p:cNvSpPr>
          <p:nvPr>
            <p:ph type="title"/>
          </p:nvPr>
        </p:nvSpPr>
        <p:spPr>
          <a:xfrm>
            <a:off x="2042200" y="593367"/>
            <a:ext cx="8107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280" name="Google Shape;280;p33"/>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81" name="Google Shape;281;p33"/>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82" name="Google Shape;282;p33"/>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83" name="Google Shape;283;p33"/>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03526334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284"/>
        <p:cNvGrpSpPr/>
        <p:nvPr/>
      </p:nvGrpSpPr>
      <p:grpSpPr>
        <a:xfrm>
          <a:off x="0" y="0"/>
          <a:ext cx="0" cy="0"/>
          <a:chOff x="0" y="0"/>
          <a:chExt cx="0" cy="0"/>
        </a:xfrm>
      </p:grpSpPr>
      <p:sp>
        <p:nvSpPr>
          <p:cNvPr id="285" name="Google Shape;285;p34"/>
          <p:cNvSpPr txBox="1">
            <a:spLocks noGrp="1"/>
          </p:cNvSpPr>
          <p:nvPr>
            <p:ph type="title"/>
          </p:nvPr>
        </p:nvSpPr>
        <p:spPr>
          <a:xfrm>
            <a:off x="954967" y="1430667"/>
            <a:ext cx="7520800" cy="38088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128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r>
              <a:rPr lang="en-US"/>
              <a:t>Click to edit Master title style</a:t>
            </a:r>
            <a:endParaRPr/>
          </a:p>
        </p:txBody>
      </p:sp>
      <p:cxnSp>
        <p:nvCxnSpPr>
          <p:cNvPr id="286" name="Google Shape;286;p34"/>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87" name="Google Shape;287;p34"/>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88" name="Google Shape;288;p34"/>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89" name="Google Shape;289;p34"/>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0" name="Google Shape;290;p34"/>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1" name="Google Shape;291;p34"/>
          <p:cNvCxnSpPr/>
          <p:nvPr/>
        </p:nvCxnSpPr>
        <p:spPr>
          <a:xfrm flipH="1">
            <a:off x="-316183" y="-94883"/>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19541592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292"/>
        <p:cNvGrpSpPr/>
        <p:nvPr/>
      </p:nvGrpSpPr>
      <p:grpSpPr>
        <a:xfrm>
          <a:off x="0" y="0"/>
          <a:ext cx="0" cy="0"/>
          <a:chOff x="0" y="0"/>
          <a:chExt cx="0" cy="0"/>
        </a:xfrm>
      </p:grpSpPr>
      <p:sp>
        <p:nvSpPr>
          <p:cNvPr id="293" name="Google Shape;293;p35"/>
          <p:cNvSpPr txBox="1">
            <a:spLocks noGrp="1"/>
          </p:cNvSpPr>
          <p:nvPr>
            <p:ph type="subTitle" idx="1"/>
          </p:nvPr>
        </p:nvSpPr>
        <p:spPr>
          <a:xfrm>
            <a:off x="6555800" y="2525600"/>
            <a:ext cx="3088000" cy="6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94" name="Google Shape;294;p35"/>
          <p:cNvSpPr txBox="1">
            <a:spLocks noGrp="1"/>
          </p:cNvSpPr>
          <p:nvPr>
            <p:ph type="subTitle" idx="2"/>
          </p:nvPr>
        </p:nvSpPr>
        <p:spPr>
          <a:xfrm>
            <a:off x="6745200" y="3061964"/>
            <a:ext cx="2709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95" name="Google Shape;295;p35"/>
          <p:cNvSpPr txBox="1">
            <a:spLocks noGrp="1"/>
          </p:cNvSpPr>
          <p:nvPr>
            <p:ph type="subTitle" idx="3"/>
          </p:nvPr>
        </p:nvSpPr>
        <p:spPr>
          <a:xfrm>
            <a:off x="2548200" y="2525600"/>
            <a:ext cx="3088000" cy="6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96" name="Google Shape;296;p35"/>
          <p:cNvSpPr txBox="1">
            <a:spLocks noGrp="1"/>
          </p:cNvSpPr>
          <p:nvPr>
            <p:ph type="subTitle" idx="4"/>
          </p:nvPr>
        </p:nvSpPr>
        <p:spPr>
          <a:xfrm>
            <a:off x="2737733" y="3061964"/>
            <a:ext cx="2709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97" name="Google Shape;297;p35"/>
          <p:cNvSpPr txBox="1">
            <a:spLocks noGrp="1"/>
          </p:cNvSpPr>
          <p:nvPr>
            <p:ph type="subTitle" idx="5"/>
          </p:nvPr>
        </p:nvSpPr>
        <p:spPr>
          <a:xfrm>
            <a:off x="6555800" y="4705203"/>
            <a:ext cx="3088000" cy="6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298" name="Google Shape;298;p35"/>
          <p:cNvSpPr txBox="1">
            <a:spLocks noGrp="1"/>
          </p:cNvSpPr>
          <p:nvPr>
            <p:ph type="subTitle" idx="6"/>
          </p:nvPr>
        </p:nvSpPr>
        <p:spPr>
          <a:xfrm>
            <a:off x="6745200" y="5231644"/>
            <a:ext cx="2709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299" name="Google Shape;299;p35"/>
          <p:cNvSpPr txBox="1">
            <a:spLocks noGrp="1"/>
          </p:cNvSpPr>
          <p:nvPr>
            <p:ph type="subTitle" idx="7"/>
          </p:nvPr>
        </p:nvSpPr>
        <p:spPr>
          <a:xfrm>
            <a:off x="2548200" y="4705203"/>
            <a:ext cx="3088000" cy="6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00" name="Google Shape;300;p35"/>
          <p:cNvSpPr txBox="1">
            <a:spLocks noGrp="1"/>
          </p:cNvSpPr>
          <p:nvPr>
            <p:ph type="subTitle" idx="8"/>
          </p:nvPr>
        </p:nvSpPr>
        <p:spPr>
          <a:xfrm>
            <a:off x="2737600" y="5231644"/>
            <a:ext cx="2709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01" name="Google Shape;301;p35"/>
          <p:cNvSpPr txBox="1">
            <a:spLocks noGrp="1"/>
          </p:cNvSpPr>
          <p:nvPr>
            <p:ph type="title"/>
          </p:nvPr>
        </p:nvSpPr>
        <p:spPr>
          <a:xfrm>
            <a:off x="950967" y="593367"/>
            <a:ext cx="86404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302" name="Google Shape;302;p35"/>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03" name="Google Shape;303;p35"/>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761314465"/>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304"/>
        <p:cNvGrpSpPr/>
        <p:nvPr/>
      </p:nvGrpSpPr>
      <p:grpSpPr>
        <a:xfrm>
          <a:off x="0" y="0"/>
          <a:ext cx="0" cy="0"/>
          <a:chOff x="0" y="0"/>
          <a:chExt cx="0" cy="0"/>
        </a:xfrm>
      </p:grpSpPr>
      <p:sp>
        <p:nvSpPr>
          <p:cNvPr id="305" name="Google Shape;305;p36"/>
          <p:cNvSpPr txBox="1">
            <a:spLocks noGrp="1"/>
          </p:cNvSpPr>
          <p:nvPr>
            <p:ph type="subTitle" idx="1"/>
          </p:nvPr>
        </p:nvSpPr>
        <p:spPr>
          <a:xfrm>
            <a:off x="4762567" y="3872595"/>
            <a:ext cx="2687200" cy="66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06" name="Google Shape;306;p36"/>
          <p:cNvSpPr txBox="1">
            <a:spLocks noGrp="1"/>
          </p:cNvSpPr>
          <p:nvPr>
            <p:ph type="subTitle" idx="2"/>
          </p:nvPr>
        </p:nvSpPr>
        <p:spPr>
          <a:xfrm>
            <a:off x="4762567" y="4408963"/>
            <a:ext cx="2687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07" name="Google Shape;307;p36"/>
          <p:cNvSpPr txBox="1">
            <a:spLocks noGrp="1"/>
          </p:cNvSpPr>
          <p:nvPr>
            <p:ph type="subTitle" idx="3"/>
          </p:nvPr>
        </p:nvSpPr>
        <p:spPr>
          <a:xfrm>
            <a:off x="1451200" y="3872595"/>
            <a:ext cx="2687200" cy="66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08" name="Google Shape;308;p36"/>
          <p:cNvSpPr txBox="1">
            <a:spLocks noGrp="1"/>
          </p:cNvSpPr>
          <p:nvPr>
            <p:ph type="subTitle" idx="4"/>
          </p:nvPr>
        </p:nvSpPr>
        <p:spPr>
          <a:xfrm>
            <a:off x="1451200" y="4408963"/>
            <a:ext cx="2687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09" name="Google Shape;309;p36"/>
          <p:cNvSpPr txBox="1">
            <a:spLocks noGrp="1"/>
          </p:cNvSpPr>
          <p:nvPr>
            <p:ph type="subTitle" idx="5"/>
          </p:nvPr>
        </p:nvSpPr>
        <p:spPr>
          <a:xfrm>
            <a:off x="8073933" y="3872595"/>
            <a:ext cx="2687200" cy="66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10" name="Google Shape;310;p36"/>
          <p:cNvSpPr txBox="1">
            <a:spLocks noGrp="1"/>
          </p:cNvSpPr>
          <p:nvPr>
            <p:ph type="subTitle" idx="6"/>
          </p:nvPr>
        </p:nvSpPr>
        <p:spPr>
          <a:xfrm>
            <a:off x="8073933" y="4408963"/>
            <a:ext cx="2687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11" name="Google Shape;311;p36"/>
          <p:cNvSpPr txBox="1">
            <a:spLocks noGrp="1"/>
          </p:cNvSpPr>
          <p:nvPr>
            <p:ph type="title"/>
          </p:nvPr>
        </p:nvSpPr>
        <p:spPr>
          <a:xfrm>
            <a:off x="950967" y="593367"/>
            <a:ext cx="7356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312" name="Google Shape;312;p36"/>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13" name="Google Shape;313;p36"/>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14" name="Google Shape;314;p36"/>
          <p:cNvCxnSpPr/>
          <p:nvPr/>
        </p:nvCxnSpPr>
        <p:spPr>
          <a:xfrm>
            <a:off x="9912233" y="-167467"/>
            <a:ext cx="2657600" cy="17736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52673893"/>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Numbers and text ">
  <p:cSld name="Numbers and text ">
    <p:spTree>
      <p:nvGrpSpPr>
        <p:cNvPr id="1" name="Shape 315"/>
        <p:cNvGrpSpPr/>
        <p:nvPr/>
      </p:nvGrpSpPr>
      <p:grpSpPr>
        <a:xfrm>
          <a:off x="0" y="0"/>
          <a:ext cx="0" cy="0"/>
          <a:chOff x="0" y="0"/>
          <a:chExt cx="0" cy="0"/>
        </a:xfrm>
      </p:grpSpPr>
      <p:cxnSp>
        <p:nvCxnSpPr>
          <p:cNvPr id="316" name="Google Shape;316;p37"/>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17" name="Google Shape;317;p37"/>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18" name="Google Shape;318;p37"/>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19" name="Google Shape;319;p37"/>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0" name="Google Shape;320;p37"/>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1" name="Google Shape;321;p37"/>
          <p:cNvCxnSpPr/>
          <p:nvPr/>
        </p:nvCxnSpPr>
        <p:spPr>
          <a:xfrm flipH="1">
            <a:off x="-316183" y="-94883"/>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22" name="Google Shape;322;p37"/>
          <p:cNvSpPr txBox="1">
            <a:spLocks noGrp="1"/>
          </p:cNvSpPr>
          <p:nvPr>
            <p:ph type="title"/>
          </p:nvPr>
        </p:nvSpPr>
        <p:spPr>
          <a:xfrm>
            <a:off x="3706800" y="593367"/>
            <a:ext cx="47784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23" name="Google Shape;323;p37"/>
          <p:cNvSpPr txBox="1">
            <a:spLocks noGrp="1"/>
          </p:cNvSpPr>
          <p:nvPr>
            <p:ph type="subTitle" idx="1"/>
          </p:nvPr>
        </p:nvSpPr>
        <p:spPr>
          <a:xfrm>
            <a:off x="7075533" y="2280253"/>
            <a:ext cx="3314800" cy="53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324" name="Google Shape;324;p37"/>
          <p:cNvSpPr txBox="1">
            <a:spLocks noGrp="1"/>
          </p:cNvSpPr>
          <p:nvPr>
            <p:ph type="subTitle" idx="2"/>
          </p:nvPr>
        </p:nvSpPr>
        <p:spPr>
          <a:xfrm>
            <a:off x="7075533" y="2814956"/>
            <a:ext cx="3314800" cy="82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25" name="Google Shape;325;p37"/>
          <p:cNvSpPr txBox="1">
            <a:spLocks noGrp="1"/>
          </p:cNvSpPr>
          <p:nvPr>
            <p:ph type="subTitle" idx="3"/>
          </p:nvPr>
        </p:nvSpPr>
        <p:spPr>
          <a:xfrm>
            <a:off x="1801667" y="2280253"/>
            <a:ext cx="3314800" cy="53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326" name="Google Shape;326;p37"/>
          <p:cNvSpPr txBox="1">
            <a:spLocks noGrp="1"/>
          </p:cNvSpPr>
          <p:nvPr>
            <p:ph type="subTitle" idx="4"/>
          </p:nvPr>
        </p:nvSpPr>
        <p:spPr>
          <a:xfrm>
            <a:off x="1801667" y="2814956"/>
            <a:ext cx="3314800" cy="82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27" name="Google Shape;327;p37"/>
          <p:cNvSpPr txBox="1">
            <a:spLocks noGrp="1"/>
          </p:cNvSpPr>
          <p:nvPr>
            <p:ph type="subTitle" idx="5"/>
          </p:nvPr>
        </p:nvSpPr>
        <p:spPr>
          <a:xfrm>
            <a:off x="7075533" y="4736157"/>
            <a:ext cx="3314800" cy="6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328" name="Google Shape;328;p37"/>
          <p:cNvSpPr txBox="1">
            <a:spLocks noGrp="1"/>
          </p:cNvSpPr>
          <p:nvPr>
            <p:ph type="subTitle" idx="6"/>
          </p:nvPr>
        </p:nvSpPr>
        <p:spPr>
          <a:xfrm>
            <a:off x="7075533" y="5261983"/>
            <a:ext cx="3314800" cy="82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29" name="Google Shape;329;p37"/>
          <p:cNvSpPr txBox="1">
            <a:spLocks noGrp="1"/>
          </p:cNvSpPr>
          <p:nvPr>
            <p:ph type="subTitle" idx="7"/>
          </p:nvPr>
        </p:nvSpPr>
        <p:spPr>
          <a:xfrm>
            <a:off x="1801667" y="4736157"/>
            <a:ext cx="3314800" cy="6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330" name="Google Shape;330;p37"/>
          <p:cNvSpPr txBox="1">
            <a:spLocks noGrp="1"/>
          </p:cNvSpPr>
          <p:nvPr>
            <p:ph type="subTitle" idx="8"/>
          </p:nvPr>
        </p:nvSpPr>
        <p:spPr>
          <a:xfrm>
            <a:off x="1801733" y="5261983"/>
            <a:ext cx="3314800" cy="82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31" name="Google Shape;331;p37"/>
          <p:cNvSpPr txBox="1">
            <a:spLocks noGrp="1"/>
          </p:cNvSpPr>
          <p:nvPr>
            <p:ph type="title" idx="9" hasCustomPrompt="1"/>
          </p:nvPr>
        </p:nvSpPr>
        <p:spPr>
          <a:xfrm>
            <a:off x="1801667" y="1508567"/>
            <a:ext cx="3314800" cy="890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5067">
                <a:solidFill>
                  <a:schemeClr val="accent1"/>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332" name="Google Shape;332;p37"/>
          <p:cNvSpPr txBox="1">
            <a:spLocks noGrp="1"/>
          </p:cNvSpPr>
          <p:nvPr>
            <p:ph type="title" idx="13" hasCustomPrompt="1"/>
          </p:nvPr>
        </p:nvSpPr>
        <p:spPr>
          <a:xfrm>
            <a:off x="7075533" y="1508567"/>
            <a:ext cx="3314800" cy="890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5067">
                <a:solidFill>
                  <a:schemeClr val="accent1"/>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333" name="Google Shape;333;p37"/>
          <p:cNvSpPr txBox="1">
            <a:spLocks noGrp="1"/>
          </p:cNvSpPr>
          <p:nvPr>
            <p:ph type="title" idx="14" hasCustomPrompt="1"/>
          </p:nvPr>
        </p:nvSpPr>
        <p:spPr>
          <a:xfrm>
            <a:off x="1801733" y="3952751"/>
            <a:ext cx="3314800" cy="890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5067">
                <a:solidFill>
                  <a:schemeClr val="accent1"/>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334" name="Google Shape;334;p37"/>
          <p:cNvSpPr txBox="1">
            <a:spLocks noGrp="1"/>
          </p:cNvSpPr>
          <p:nvPr>
            <p:ph type="title" idx="15" hasCustomPrompt="1"/>
          </p:nvPr>
        </p:nvSpPr>
        <p:spPr>
          <a:xfrm>
            <a:off x="7075533" y="3952751"/>
            <a:ext cx="3314800" cy="890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5067">
                <a:solidFill>
                  <a:schemeClr val="accent1"/>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Tree>
    <p:extLst>
      <p:ext uri="{BB962C8B-B14F-4D97-AF65-F5344CB8AC3E}">
        <p14:creationId xmlns:p14="http://schemas.microsoft.com/office/powerpoint/2010/main" val="307669392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335"/>
        <p:cNvGrpSpPr/>
        <p:nvPr/>
      </p:nvGrpSpPr>
      <p:grpSpPr>
        <a:xfrm>
          <a:off x="0" y="0"/>
          <a:ext cx="0" cy="0"/>
          <a:chOff x="0" y="0"/>
          <a:chExt cx="0" cy="0"/>
        </a:xfrm>
      </p:grpSpPr>
      <p:sp>
        <p:nvSpPr>
          <p:cNvPr id="336" name="Google Shape;336;p38"/>
          <p:cNvSpPr txBox="1">
            <a:spLocks noGrp="1"/>
          </p:cNvSpPr>
          <p:nvPr>
            <p:ph type="subTitle" idx="1"/>
          </p:nvPr>
        </p:nvSpPr>
        <p:spPr>
          <a:xfrm>
            <a:off x="4957767" y="4392265"/>
            <a:ext cx="21904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37" name="Google Shape;337;p38"/>
          <p:cNvSpPr txBox="1">
            <a:spLocks noGrp="1"/>
          </p:cNvSpPr>
          <p:nvPr>
            <p:ph type="subTitle" idx="2"/>
          </p:nvPr>
        </p:nvSpPr>
        <p:spPr>
          <a:xfrm>
            <a:off x="4823567" y="4938529"/>
            <a:ext cx="24588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867">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r>
              <a:rPr lang="en-US"/>
              <a:t>Click to edit Master subtitle style</a:t>
            </a:r>
            <a:endParaRPr/>
          </a:p>
        </p:txBody>
      </p:sp>
      <p:sp>
        <p:nvSpPr>
          <p:cNvPr id="338" name="Google Shape;338;p38"/>
          <p:cNvSpPr txBox="1">
            <a:spLocks noGrp="1"/>
          </p:cNvSpPr>
          <p:nvPr>
            <p:ph type="subTitle" idx="3"/>
          </p:nvPr>
        </p:nvSpPr>
        <p:spPr>
          <a:xfrm>
            <a:off x="1770700" y="4392265"/>
            <a:ext cx="21904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39" name="Google Shape;339;p38"/>
          <p:cNvSpPr txBox="1">
            <a:spLocks noGrp="1"/>
          </p:cNvSpPr>
          <p:nvPr>
            <p:ph type="subTitle" idx="4"/>
          </p:nvPr>
        </p:nvSpPr>
        <p:spPr>
          <a:xfrm>
            <a:off x="1636568" y="4938529"/>
            <a:ext cx="24588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867">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r>
              <a:rPr lang="en-US"/>
              <a:t>Click to edit Master subtitle style</a:t>
            </a:r>
            <a:endParaRPr/>
          </a:p>
        </p:txBody>
      </p:sp>
      <p:sp>
        <p:nvSpPr>
          <p:cNvPr id="340" name="Google Shape;340;p38"/>
          <p:cNvSpPr txBox="1">
            <a:spLocks noGrp="1"/>
          </p:cNvSpPr>
          <p:nvPr>
            <p:ph type="subTitle" idx="5"/>
          </p:nvPr>
        </p:nvSpPr>
        <p:spPr>
          <a:xfrm>
            <a:off x="8144733" y="4392265"/>
            <a:ext cx="2190800" cy="58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41" name="Google Shape;341;p38"/>
          <p:cNvSpPr txBox="1">
            <a:spLocks noGrp="1"/>
          </p:cNvSpPr>
          <p:nvPr>
            <p:ph type="subTitle" idx="6"/>
          </p:nvPr>
        </p:nvSpPr>
        <p:spPr>
          <a:xfrm>
            <a:off x="8010733" y="4938529"/>
            <a:ext cx="24588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867">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r>
              <a:rPr lang="en-US"/>
              <a:t>Click to edit Master subtitle style</a:t>
            </a:r>
            <a:endParaRPr/>
          </a:p>
        </p:txBody>
      </p:sp>
      <p:sp>
        <p:nvSpPr>
          <p:cNvPr id="342" name="Google Shape;342;p38"/>
          <p:cNvSpPr txBox="1">
            <a:spLocks noGrp="1"/>
          </p:cNvSpPr>
          <p:nvPr>
            <p:ph type="title"/>
          </p:nvPr>
        </p:nvSpPr>
        <p:spPr>
          <a:xfrm>
            <a:off x="950967" y="593367"/>
            <a:ext cx="42516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343" name="Google Shape;343;p38"/>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44" name="Google Shape;344;p38"/>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136266088"/>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Title and four columns 3">
  <p:cSld name="Title and four columns 3">
    <p:spTree>
      <p:nvGrpSpPr>
        <p:cNvPr id="1" name="Shape 345"/>
        <p:cNvGrpSpPr/>
        <p:nvPr/>
      </p:nvGrpSpPr>
      <p:grpSpPr>
        <a:xfrm>
          <a:off x="0" y="0"/>
          <a:ext cx="0" cy="0"/>
          <a:chOff x="0" y="0"/>
          <a:chExt cx="0" cy="0"/>
        </a:xfrm>
      </p:grpSpPr>
      <p:sp>
        <p:nvSpPr>
          <p:cNvPr id="346" name="Google Shape;346;p39"/>
          <p:cNvSpPr txBox="1">
            <a:spLocks noGrp="1"/>
          </p:cNvSpPr>
          <p:nvPr>
            <p:ph type="subTitle" idx="1"/>
          </p:nvPr>
        </p:nvSpPr>
        <p:spPr>
          <a:xfrm>
            <a:off x="6333567" y="2176995"/>
            <a:ext cx="2686400" cy="66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47" name="Google Shape;347;p39"/>
          <p:cNvSpPr txBox="1">
            <a:spLocks noGrp="1"/>
          </p:cNvSpPr>
          <p:nvPr>
            <p:ph type="subTitle" idx="2"/>
          </p:nvPr>
        </p:nvSpPr>
        <p:spPr>
          <a:xfrm>
            <a:off x="6333579" y="2713363"/>
            <a:ext cx="2686400" cy="76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48" name="Google Shape;348;p39"/>
          <p:cNvSpPr txBox="1">
            <a:spLocks noGrp="1"/>
          </p:cNvSpPr>
          <p:nvPr>
            <p:ph type="subTitle" idx="3"/>
          </p:nvPr>
        </p:nvSpPr>
        <p:spPr>
          <a:xfrm>
            <a:off x="3075267" y="2176995"/>
            <a:ext cx="2686400" cy="66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49" name="Google Shape;349;p39"/>
          <p:cNvSpPr txBox="1">
            <a:spLocks noGrp="1"/>
          </p:cNvSpPr>
          <p:nvPr>
            <p:ph type="subTitle" idx="4"/>
          </p:nvPr>
        </p:nvSpPr>
        <p:spPr>
          <a:xfrm>
            <a:off x="3075283" y="2713363"/>
            <a:ext cx="26864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50" name="Google Shape;350;p39"/>
          <p:cNvSpPr txBox="1">
            <a:spLocks noGrp="1"/>
          </p:cNvSpPr>
          <p:nvPr>
            <p:ph type="subTitle" idx="5"/>
          </p:nvPr>
        </p:nvSpPr>
        <p:spPr>
          <a:xfrm>
            <a:off x="6333567" y="4083031"/>
            <a:ext cx="2686400" cy="66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51" name="Google Shape;351;p39"/>
          <p:cNvSpPr txBox="1">
            <a:spLocks noGrp="1"/>
          </p:cNvSpPr>
          <p:nvPr>
            <p:ph type="subTitle" idx="6"/>
          </p:nvPr>
        </p:nvSpPr>
        <p:spPr>
          <a:xfrm>
            <a:off x="6333579" y="4628063"/>
            <a:ext cx="2686400" cy="76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52" name="Google Shape;352;p39"/>
          <p:cNvSpPr txBox="1">
            <a:spLocks noGrp="1"/>
          </p:cNvSpPr>
          <p:nvPr>
            <p:ph type="subTitle" idx="7"/>
          </p:nvPr>
        </p:nvSpPr>
        <p:spPr>
          <a:xfrm>
            <a:off x="3075267" y="4083031"/>
            <a:ext cx="2686400" cy="66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53" name="Google Shape;353;p39"/>
          <p:cNvSpPr txBox="1">
            <a:spLocks noGrp="1"/>
          </p:cNvSpPr>
          <p:nvPr>
            <p:ph type="subTitle" idx="8"/>
          </p:nvPr>
        </p:nvSpPr>
        <p:spPr>
          <a:xfrm>
            <a:off x="3075283" y="4628063"/>
            <a:ext cx="26864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54" name="Google Shape;354;p39"/>
          <p:cNvSpPr txBox="1">
            <a:spLocks noGrp="1"/>
          </p:cNvSpPr>
          <p:nvPr>
            <p:ph type="title"/>
          </p:nvPr>
        </p:nvSpPr>
        <p:spPr>
          <a:xfrm>
            <a:off x="950967" y="593367"/>
            <a:ext cx="37144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355" name="Google Shape;355;p39"/>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56" name="Google Shape;356;p39"/>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64042875"/>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Title and three columns 3">
  <p:cSld name="Title and three columns 3">
    <p:spTree>
      <p:nvGrpSpPr>
        <p:cNvPr id="1" name="Shape 357"/>
        <p:cNvGrpSpPr/>
        <p:nvPr/>
      </p:nvGrpSpPr>
      <p:grpSpPr>
        <a:xfrm>
          <a:off x="0" y="0"/>
          <a:ext cx="0" cy="0"/>
          <a:chOff x="0" y="0"/>
          <a:chExt cx="0" cy="0"/>
        </a:xfrm>
      </p:grpSpPr>
      <p:cxnSp>
        <p:nvCxnSpPr>
          <p:cNvPr id="358" name="Google Shape;358;p40"/>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59" name="Google Shape;359;p40"/>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60" name="Google Shape;360;p40"/>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1" name="Google Shape;361;p40"/>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2" name="Google Shape;362;p40"/>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3" name="Google Shape;363;p40"/>
          <p:cNvCxnSpPr/>
          <p:nvPr/>
        </p:nvCxnSpPr>
        <p:spPr>
          <a:xfrm flipH="1">
            <a:off x="-316183" y="-94883"/>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64" name="Google Shape;364;p40"/>
          <p:cNvSpPr txBox="1">
            <a:spLocks noGrp="1"/>
          </p:cNvSpPr>
          <p:nvPr>
            <p:ph type="subTitle" idx="1"/>
          </p:nvPr>
        </p:nvSpPr>
        <p:spPr>
          <a:xfrm>
            <a:off x="971667" y="1483829"/>
            <a:ext cx="2686400" cy="66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65" name="Google Shape;365;p40"/>
          <p:cNvSpPr txBox="1">
            <a:spLocks noGrp="1"/>
          </p:cNvSpPr>
          <p:nvPr>
            <p:ph type="subTitle" idx="2"/>
          </p:nvPr>
        </p:nvSpPr>
        <p:spPr>
          <a:xfrm>
            <a:off x="971683" y="2020199"/>
            <a:ext cx="2686400" cy="76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66" name="Google Shape;366;p40"/>
          <p:cNvSpPr txBox="1">
            <a:spLocks noGrp="1"/>
          </p:cNvSpPr>
          <p:nvPr>
            <p:ph type="subTitle" idx="3"/>
          </p:nvPr>
        </p:nvSpPr>
        <p:spPr>
          <a:xfrm>
            <a:off x="971667" y="2715181"/>
            <a:ext cx="2686400" cy="66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67" name="Google Shape;367;p40"/>
          <p:cNvSpPr txBox="1">
            <a:spLocks noGrp="1"/>
          </p:cNvSpPr>
          <p:nvPr>
            <p:ph type="subTitle" idx="4"/>
          </p:nvPr>
        </p:nvSpPr>
        <p:spPr>
          <a:xfrm>
            <a:off x="971683" y="3260213"/>
            <a:ext cx="2686400" cy="76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68" name="Google Shape;368;p40"/>
          <p:cNvSpPr txBox="1">
            <a:spLocks noGrp="1"/>
          </p:cNvSpPr>
          <p:nvPr>
            <p:ph type="title"/>
          </p:nvPr>
        </p:nvSpPr>
        <p:spPr>
          <a:xfrm>
            <a:off x="2042200" y="593367"/>
            <a:ext cx="8107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sp>
        <p:nvSpPr>
          <p:cNvPr id="369" name="Google Shape;369;p40"/>
          <p:cNvSpPr txBox="1">
            <a:spLocks noGrp="1"/>
          </p:cNvSpPr>
          <p:nvPr>
            <p:ph type="subTitle" idx="5"/>
          </p:nvPr>
        </p:nvSpPr>
        <p:spPr>
          <a:xfrm>
            <a:off x="971667" y="3996300"/>
            <a:ext cx="2686400" cy="66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70" name="Google Shape;370;p40"/>
          <p:cNvSpPr txBox="1">
            <a:spLocks noGrp="1"/>
          </p:cNvSpPr>
          <p:nvPr>
            <p:ph type="subTitle" idx="6"/>
          </p:nvPr>
        </p:nvSpPr>
        <p:spPr>
          <a:xfrm>
            <a:off x="971683" y="4541332"/>
            <a:ext cx="2686400" cy="76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3224443531"/>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371"/>
        <p:cNvGrpSpPr/>
        <p:nvPr/>
      </p:nvGrpSpPr>
      <p:grpSpPr>
        <a:xfrm>
          <a:off x="0" y="0"/>
          <a:ext cx="0" cy="0"/>
          <a:chOff x="0" y="0"/>
          <a:chExt cx="0" cy="0"/>
        </a:xfrm>
      </p:grpSpPr>
      <p:sp>
        <p:nvSpPr>
          <p:cNvPr id="372" name="Google Shape;372;p41"/>
          <p:cNvSpPr txBox="1">
            <a:spLocks noGrp="1"/>
          </p:cNvSpPr>
          <p:nvPr>
            <p:ph type="title" hasCustomPrompt="1"/>
          </p:nvPr>
        </p:nvSpPr>
        <p:spPr>
          <a:xfrm>
            <a:off x="3457233" y="952800"/>
            <a:ext cx="5277600" cy="820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6000">
                <a:solidFill>
                  <a:schemeClr val="accent1"/>
                </a:solidFill>
              </a:defRPr>
            </a:lvl1pPr>
            <a:lvl2pPr lvl="1"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9pPr>
          </a:lstStyle>
          <a:p>
            <a:r>
              <a:t>xx%</a:t>
            </a:r>
          </a:p>
        </p:txBody>
      </p:sp>
      <p:sp>
        <p:nvSpPr>
          <p:cNvPr id="373" name="Google Shape;373;p41"/>
          <p:cNvSpPr txBox="1">
            <a:spLocks noGrp="1"/>
          </p:cNvSpPr>
          <p:nvPr>
            <p:ph type="subTitle" idx="1"/>
          </p:nvPr>
        </p:nvSpPr>
        <p:spPr>
          <a:xfrm>
            <a:off x="3153312" y="1795200"/>
            <a:ext cx="5885600" cy="50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74" name="Google Shape;374;p41"/>
          <p:cNvSpPr txBox="1">
            <a:spLocks noGrp="1"/>
          </p:cNvSpPr>
          <p:nvPr>
            <p:ph type="title" idx="2" hasCustomPrompt="1"/>
          </p:nvPr>
        </p:nvSpPr>
        <p:spPr>
          <a:xfrm>
            <a:off x="3457233" y="2750700"/>
            <a:ext cx="5277600" cy="820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5733">
                <a:solidFill>
                  <a:schemeClr val="accent1"/>
                </a:solidFill>
              </a:defRPr>
            </a:lvl1pPr>
            <a:lvl2pPr lvl="1"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9pPr>
          </a:lstStyle>
          <a:p>
            <a:r>
              <a:t>xx%</a:t>
            </a:r>
          </a:p>
        </p:txBody>
      </p:sp>
      <p:sp>
        <p:nvSpPr>
          <p:cNvPr id="375" name="Google Shape;375;p41"/>
          <p:cNvSpPr txBox="1">
            <a:spLocks noGrp="1"/>
          </p:cNvSpPr>
          <p:nvPr>
            <p:ph type="subTitle" idx="3"/>
          </p:nvPr>
        </p:nvSpPr>
        <p:spPr>
          <a:xfrm>
            <a:off x="3153312" y="3593100"/>
            <a:ext cx="5885600" cy="5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76" name="Google Shape;376;p41"/>
          <p:cNvSpPr txBox="1">
            <a:spLocks noGrp="1"/>
          </p:cNvSpPr>
          <p:nvPr>
            <p:ph type="title" idx="4" hasCustomPrompt="1"/>
          </p:nvPr>
        </p:nvSpPr>
        <p:spPr>
          <a:xfrm>
            <a:off x="3457233" y="4548600"/>
            <a:ext cx="5277600" cy="820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5733">
                <a:solidFill>
                  <a:schemeClr val="accent1"/>
                </a:solidFill>
              </a:defRPr>
            </a:lvl1pPr>
            <a:lvl2pPr lvl="1"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9pPr>
          </a:lstStyle>
          <a:p>
            <a:r>
              <a:t>xx%</a:t>
            </a:r>
          </a:p>
        </p:txBody>
      </p:sp>
      <p:sp>
        <p:nvSpPr>
          <p:cNvPr id="377" name="Google Shape;377;p41"/>
          <p:cNvSpPr txBox="1">
            <a:spLocks noGrp="1"/>
          </p:cNvSpPr>
          <p:nvPr>
            <p:ph type="subTitle" idx="5"/>
          </p:nvPr>
        </p:nvSpPr>
        <p:spPr>
          <a:xfrm>
            <a:off x="3153267" y="5391000"/>
            <a:ext cx="5885600" cy="50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378" name="Google Shape;378;p41"/>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79" name="Google Shape;379;p41"/>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067389261"/>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Numbers and text 2">
  <p:cSld name="Numbers and text 2">
    <p:spTree>
      <p:nvGrpSpPr>
        <p:cNvPr id="1" name="Shape 380"/>
        <p:cNvGrpSpPr/>
        <p:nvPr/>
      </p:nvGrpSpPr>
      <p:grpSpPr>
        <a:xfrm>
          <a:off x="0" y="0"/>
          <a:ext cx="0" cy="0"/>
          <a:chOff x="0" y="0"/>
          <a:chExt cx="0" cy="0"/>
        </a:xfrm>
      </p:grpSpPr>
      <p:sp>
        <p:nvSpPr>
          <p:cNvPr id="381" name="Google Shape;381;p42"/>
          <p:cNvSpPr txBox="1">
            <a:spLocks noGrp="1"/>
          </p:cNvSpPr>
          <p:nvPr>
            <p:ph type="subTitle" idx="1"/>
          </p:nvPr>
        </p:nvSpPr>
        <p:spPr>
          <a:xfrm>
            <a:off x="7600812" y="2779025"/>
            <a:ext cx="3686000" cy="66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82" name="Google Shape;382;p42"/>
          <p:cNvSpPr txBox="1">
            <a:spLocks noGrp="1"/>
          </p:cNvSpPr>
          <p:nvPr>
            <p:ph type="subTitle" idx="2"/>
          </p:nvPr>
        </p:nvSpPr>
        <p:spPr>
          <a:xfrm>
            <a:off x="7600828" y="3315392"/>
            <a:ext cx="36860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133">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83" name="Google Shape;383;p42"/>
          <p:cNvSpPr txBox="1">
            <a:spLocks noGrp="1"/>
          </p:cNvSpPr>
          <p:nvPr>
            <p:ph type="subTitle" idx="3"/>
          </p:nvPr>
        </p:nvSpPr>
        <p:spPr>
          <a:xfrm>
            <a:off x="2631984" y="1202845"/>
            <a:ext cx="3686000" cy="66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84" name="Google Shape;384;p42"/>
          <p:cNvSpPr txBox="1">
            <a:spLocks noGrp="1"/>
          </p:cNvSpPr>
          <p:nvPr>
            <p:ph type="subTitle" idx="4"/>
          </p:nvPr>
        </p:nvSpPr>
        <p:spPr>
          <a:xfrm>
            <a:off x="2631984" y="1739213"/>
            <a:ext cx="36860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133">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85" name="Google Shape;385;p42"/>
          <p:cNvSpPr txBox="1">
            <a:spLocks noGrp="1"/>
          </p:cNvSpPr>
          <p:nvPr>
            <p:ph type="subTitle" idx="5"/>
          </p:nvPr>
        </p:nvSpPr>
        <p:spPr>
          <a:xfrm>
            <a:off x="2631984" y="4387833"/>
            <a:ext cx="3686000" cy="66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386" name="Google Shape;386;p42"/>
          <p:cNvSpPr txBox="1">
            <a:spLocks noGrp="1"/>
          </p:cNvSpPr>
          <p:nvPr>
            <p:ph type="subTitle" idx="6"/>
          </p:nvPr>
        </p:nvSpPr>
        <p:spPr>
          <a:xfrm>
            <a:off x="2631984" y="4932865"/>
            <a:ext cx="36860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387" name="Google Shape;387;p42"/>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88" name="Google Shape;388;p42"/>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89" name="Google Shape;389;p42"/>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0" name="Google Shape;390;p42"/>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1" name="Google Shape;391;p42"/>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92" name="Google Shape;392;p42"/>
          <p:cNvSpPr txBox="1">
            <a:spLocks noGrp="1"/>
          </p:cNvSpPr>
          <p:nvPr>
            <p:ph type="title" hasCustomPrompt="1"/>
          </p:nvPr>
        </p:nvSpPr>
        <p:spPr>
          <a:xfrm>
            <a:off x="977333" y="1485933"/>
            <a:ext cx="1490800" cy="820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6000">
                <a:solidFill>
                  <a:schemeClr val="accent1"/>
                </a:solidFill>
              </a:defRPr>
            </a:lvl1pPr>
            <a:lvl2pPr lvl="1"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9pPr>
          </a:lstStyle>
          <a:p>
            <a:r>
              <a:t>xx%</a:t>
            </a:r>
          </a:p>
        </p:txBody>
      </p:sp>
      <p:sp>
        <p:nvSpPr>
          <p:cNvPr id="393" name="Google Shape;393;p42"/>
          <p:cNvSpPr txBox="1">
            <a:spLocks noGrp="1"/>
          </p:cNvSpPr>
          <p:nvPr>
            <p:ph type="title" idx="7" hasCustomPrompt="1"/>
          </p:nvPr>
        </p:nvSpPr>
        <p:spPr>
          <a:xfrm>
            <a:off x="977333" y="4670900"/>
            <a:ext cx="1490800" cy="820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6000">
                <a:solidFill>
                  <a:schemeClr val="accent1"/>
                </a:solidFill>
              </a:defRPr>
            </a:lvl1pPr>
            <a:lvl2pPr lvl="1"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9pPr>
          </a:lstStyle>
          <a:p>
            <a:r>
              <a:t>xx%</a:t>
            </a:r>
          </a:p>
        </p:txBody>
      </p:sp>
      <p:sp>
        <p:nvSpPr>
          <p:cNvPr id="394" name="Google Shape;394;p42"/>
          <p:cNvSpPr txBox="1">
            <a:spLocks noGrp="1"/>
          </p:cNvSpPr>
          <p:nvPr>
            <p:ph type="title" idx="8" hasCustomPrompt="1"/>
          </p:nvPr>
        </p:nvSpPr>
        <p:spPr>
          <a:xfrm>
            <a:off x="5921336" y="3035317"/>
            <a:ext cx="1490800" cy="820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6000">
                <a:solidFill>
                  <a:schemeClr val="accent1"/>
                </a:solidFill>
              </a:defRPr>
            </a:lvl1pPr>
            <a:lvl2pPr lvl="1"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6000">
                <a:solidFill>
                  <a:schemeClr val="accent1"/>
                </a:solidFill>
                <a:latin typeface="Russo One"/>
                <a:ea typeface="Russo One"/>
                <a:cs typeface="Russo One"/>
                <a:sym typeface="Russo One"/>
              </a:defRPr>
            </a:lvl9pPr>
          </a:lstStyle>
          <a:p>
            <a:r>
              <a:t>xx%</a:t>
            </a:r>
          </a:p>
        </p:txBody>
      </p:sp>
    </p:spTree>
    <p:extLst>
      <p:ext uri="{BB962C8B-B14F-4D97-AF65-F5344CB8AC3E}">
        <p14:creationId xmlns:p14="http://schemas.microsoft.com/office/powerpoint/2010/main" val="32602614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96"/>
        <p:cNvGrpSpPr/>
        <p:nvPr/>
      </p:nvGrpSpPr>
      <p:grpSpPr>
        <a:xfrm>
          <a:off x="0" y="0"/>
          <a:ext cx="0" cy="0"/>
          <a:chOff x="0" y="0"/>
          <a:chExt cx="0" cy="0"/>
        </a:xfrm>
      </p:grpSpPr>
      <p:sp>
        <p:nvSpPr>
          <p:cNvPr id="97" name="Google Shape;97;p14"/>
          <p:cNvSpPr txBox="1">
            <a:spLocks noGrp="1"/>
          </p:cNvSpPr>
          <p:nvPr>
            <p:ph type="title"/>
          </p:nvPr>
        </p:nvSpPr>
        <p:spPr>
          <a:xfrm>
            <a:off x="3083100" y="4710500"/>
            <a:ext cx="7804800" cy="7092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sz="2667">
                <a:solidFill>
                  <a:schemeClr val="lt1"/>
                </a:solidFill>
              </a:defRPr>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rPr lang="en-US"/>
              <a:t>Click to edit Master title style</a:t>
            </a:r>
            <a:endParaRPr/>
          </a:p>
        </p:txBody>
      </p:sp>
      <p:sp>
        <p:nvSpPr>
          <p:cNvPr id="98" name="Google Shape;98;p14"/>
          <p:cNvSpPr txBox="1">
            <a:spLocks noGrp="1"/>
          </p:cNvSpPr>
          <p:nvPr>
            <p:ph type="subTitle" idx="1"/>
          </p:nvPr>
        </p:nvSpPr>
        <p:spPr>
          <a:xfrm>
            <a:off x="3083033" y="1438300"/>
            <a:ext cx="7804800" cy="3124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4000">
                <a:solidFill>
                  <a:schemeClr val="lt1"/>
                </a:solidFill>
              </a:defRPr>
            </a:lvl1pPr>
            <a:lvl2pPr lvl="1" algn="ctr" rtl="0">
              <a:lnSpc>
                <a:spcPct val="100000"/>
              </a:lnSpc>
              <a:spcBef>
                <a:spcPts val="0"/>
              </a:spcBef>
              <a:spcAft>
                <a:spcPts val="0"/>
              </a:spcAft>
              <a:buSzPts val="3000"/>
              <a:buNone/>
              <a:defRPr sz="4000"/>
            </a:lvl2pPr>
            <a:lvl3pPr lvl="2" algn="ctr" rtl="0">
              <a:lnSpc>
                <a:spcPct val="100000"/>
              </a:lnSpc>
              <a:spcBef>
                <a:spcPts val="0"/>
              </a:spcBef>
              <a:spcAft>
                <a:spcPts val="0"/>
              </a:spcAft>
              <a:buSzPts val="3000"/>
              <a:buNone/>
              <a:defRPr sz="4000"/>
            </a:lvl3pPr>
            <a:lvl4pPr lvl="3" algn="ctr" rtl="0">
              <a:lnSpc>
                <a:spcPct val="100000"/>
              </a:lnSpc>
              <a:spcBef>
                <a:spcPts val="0"/>
              </a:spcBef>
              <a:spcAft>
                <a:spcPts val="0"/>
              </a:spcAft>
              <a:buSzPts val="3000"/>
              <a:buNone/>
              <a:defRPr sz="4000"/>
            </a:lvl4pPr>
            <a:lvl5pPr lvl="4" algn="ctr" rtl="0">
              <a:lnSpc>
                <a:spcPct val="100000"/>
              </a:lnSpc>
              <a:spcBef>
                <a:spcPts val="0"/>
              </a:spcBef>
              <a:spcAft>
                <a:spcPts val="0"/>
              </a:spcAft>
              <a:buSzPts val="3000"/>
              <a:buNone/>
              <a:defRPr sz="4000"/>
            </a:lvl5pPr>
            <a:lvl6pPr lvl="5" algn="ctr" rtl="0">
              <a:lnSpc>
                <a:spcPct val="100000"/>
              </a:lnSpc>
              <a:spcBef>
                <a:spcPts val="0"/>
              </a:spcBef>
              <a:spcAft>
                <a:spcPts val="0"/>
              </a:spcAft>
              <a:buSzPts val="3000"/>
              <a:buNone/>
              <a:defRPr sz="4000"/>
            </a:lvl6pPr>
            <a:lvl7pPr lvl="6" algn="ctr" rtl="0">
              <a:lnSpc>
                <a:spcPct val="100000"/>
              </a:lnSpc>
              <a:spcBef>
                <a:spcPts val="0"/>
              </a:spcBef>
              <a:spcAft>
                <a:spcPts val="0"/>
              </a:spcAft>
              <a:buSzPts val="3000"/>
              <a:buNone/>
              <a:defRPr sz="4000"/>
            </a:lvl7pPr>
            <a:lvl8pPr lvl="7" algn="ctr" rtl="0">
              <a:lnSpc>
                <a:spcPct val="100000"/>
              </a:lnSpc>
              <a:spcBef>
                <a:spcPts val="0"/>
              </a:spcBef>
              <a:spcAft>
                <a:spcPts val="0"/>
              </a:spcAft>
              <a:buSzPts val="3000"/>
              <a:buNone/>
              <a:defRPr sz="4000"/>
            </a:lvl8pPr>
            <a:lvl9pPr lvl="8" algn="ctr" rtl="0">
              <a:lnSpc>
                <a:spcPct val="100000"/>
              </a:lnSpc>
              <a:spcBef>
                <a:spcPts val="0"/>
              </a:spcBef>
              <a:spcAft>
                <a:spcPts val="0"/>
              </a:spcAft>
              <a:buSzPts val="3000"/>
              <a:buNone/>
              <a:defRPr sz="4000"/>
            </a:lvl9pPr>
          </a:lstStyle>
          <a:p>
            <a:r>
              <a:rPr lang="en-US"/>
              <a:t>Click to edit Master subtitle style</a:t>
            </a:r>
            <a:endParaRPr/>
          </a:p>
        </p:txBody>
      </p:sp>
      <p:grpSp>
        <p:nvGrpSpPr>
          <p:cNvPr id="99" name="Google Shape;99;p14"/>
          <p:cNvGrpSpPr/>
          <p:nvPr/>
        </p:nvGrpSpPr>
        <p:grpSpPr>
          <a:xfrm>
            <a:off x="-4379261" y="445428"/>
            <a:ext cx="7131200" cy="2871677"/>
            <a:chOff x="-3284446" y="334071"/>
            <a:chExt cx="5348400" cy="2153758"/>
          </a:xfrm>
        </p:grpSpPr>
        <p:sp>
          <p:nvSpPr>
            <p:cNvPr id="100" name="Google Shape;100;p14"/>
            <p:cNvSpPr/>
            <p:nvPr/>
          </p:nvSpPr>
          <p:spPr>
            <a:xfrm rot="5400000" flipH="1">
              <a:off x="1474729" y="1719229"/>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01" name="Google Shape;101;p14"/>
            <p:cNvSpPr/>
            <p:nvPr/>
          </p:nvSpPr>
          <p:spPr>
            <a:xfrm rot="5400000" flipH="1">
              <a:off x="-1240246" y="-1710129"/>
              <a:ext cx="1260000" cy="534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02" name="Google Shape;102;p14"/>
            <p:cNvSpPr/>
            <p:nvPr/>
          </p:nvSpPr>
          <p:spPr>
            <a:xfrm rot="5400000" flipH="1">
              <a:off x="-1240233" y="4129"/>
              <a:ext cx="1260000" cy="37074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330934110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Title and text 5">
  <p:cSld name="Title and text 5">
    <p:spTree>
      <p:nvGrpSpPr>
        <p:cNvPr id="1" name="Shape 395"/>
        <p:cNvGrpSpPr/>
        <p:nvPr/>
      </p:nvGrpSpPr>
      <p:grpSpPr>
        <a:xfrm>
          <a:off x="0" y="0"/>
          <a:ext cx="0" cy="0"/>
          <a:chOff x="0" y="0"/>
          <a:chExt cx="0" cy="0"/>
        </a:xfrm>
      </p:grpSpPr>
      <p:sp>
        <p:nvSpPr>
          <p:cNvPr id="396" name="Google Shape;396;p43"/>
          <p:cNvSpPr txBox="1">
            <a:spLocks noGrp="1"/>
          </p:cNvSpPr>
          <p:nvPr>
            <p:ph type="title"/>
          </p:nvPr>
        </p:nvSpPr>
        <p:spPr>
          <a:xfrm>
            <a:off x="1071667" y="2720661"/>
            <a:ext cx="5450000" cy="897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97" name="Google Shape;397;p43"/>
          <p:cNvSpPr txBox="1">
            <a:spLocks noGrp="1"/>
          </p:cNvSpPr>
          <p:nvPr>
            <p:ph type="subTitle" idx="1"/>
          </p:nvPr>
        </p:nvSpPr>
        <p:spPr>
          <a:xfrm>
            <a:off x="1071667" y="3591367"/>
            <a:ext cx="4212400" cy="74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Josefin Sans"/>
              <a:buNone/>
              <a:defRPr sz="1867"/>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en-US"/>
              <a:t>Click to edit Master subtitle style</a:t>
            </a:r>
            <a:endParaRPr/>
          </a:p>
        </p:txBody>
      </p:sp>
      <p:cxnSp>
        <p:nvCxnSpPr>
          <p:cNvPr id="398" name="Google Shape;398;p43"/>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99" name="Google Shape;399;p43"/>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4146899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Title and text 6">
  <p:cSld name="Title and text 6">
    <p:spTree>
      <p:nvGrpSpPr>
        <p:cNvPr id="1" name="Shape 400"/>
        <p:cNvGrpSpPr/>
        <p:nvPr/>
      </p:nvGrpSpPr>
      <p:grpSpPr>
        <a:xfrm>
          <a:off x="0" y="0"/>
          <a:ext cx="0" cy="0"/>
          <a:chOff x="0" y="0"/>
          <a:chExt cx="0" cy="0"/>
        </a:xfrm>
      </p:grpSpPr>
      <p:sp>
        <p:nvSpPr>
          <p:cNvPr id="401" name="Google Shape;401;p44"/>
          <p:cNvSpPr txBox="1">
            <a:spLocks noGrp="1"/>
          </p:cNvSpPr>
          <p:nvPr>
            <p:ph type="title"/>
          </p:nvPr>
        </p:nvSpPr>
        <p:spPr>
          <a:xfrm>
            <a:off x="5986867" y="2730300"/>
            <a:ext cx="4485600" cy="838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a:r>
              <a:rPr lang="en-US"/>
              <a:t>Click to edit Master title style</a:t>
            </a:r>
            <a:endParaRPr/>
          </a:p>
        </p:txBody>
      </p:sp>
      <p:sp>
        <p:nvSpPr>
          <p:cNvPr id="402" name="Google Shape;402;p44"/>
          <p:cNvSpPr txBox="1">
            <a:spLocks noGrp="1"/>
          </p:cNvSpPr>
          <p:nvPr>
            <p:ph type="subTitle" idx="1"/>
          </p:nvPr>
        </p:nvSpPr>
        <p:spPr>
          <a:xfrm>
            <a:off x="6474067" y="3593100"/>
            <a:ext cx="3998400" cy="744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Font typeface="Josefin Sans"/>
              <a:buNone/>
              <a:defRPr sz="1867">
                <a:solidFill>
                  <a:schemeClr val="dk1"/>
                </a:solidFill>
              </a:defRPr>
            </a:lvl1pPr>
            <a:lvl2pPr lvl="1" rtl="0">
              <a:spcBef>
                <a:spcPts val="0"/>
              </a:spcBef>
              <a:spcAft>
                <a:spcPts val="0"/>
              </a:spcAft>
              <a:buSzPts val="1500"/>
              <a:buNone/>
              <a:defRPr sz="2000"/>
            </a:lvl2pPr>
            <a:lvl3pPr lvl="2" rtl="0">
              <a:spcBef>
                <a:spcPts val="0"/>
              </a:spcBef>
              <a:spcAft>
                <a:spcPts val="0"/>
              </a:spcAft>
              <a:buSzPts val="1500"/>
              <a:buNone/>
              <a:defRPr sz="2000"/>
            </a:lvl3pPr>
            <a:lvl4pPr lvl="3" rtl="0">
              <a:spcBef>
                <a:spcPts val="0"/>
              </a:spcBef>
              <a:spcAft>
                <a:spcPts val="0"/>
              </a:spcAft>
              <a:buSzPts val="1500"/>
              <a:buNone/>
              <a:defRPr sz="2000"/>
            </a:lvl4pPr>
            <a:lvl5pPr lvl="4" rtl="0">
              <a:spcBef>
                <a:spcPts val="0"/>
              </a:spcBef>
              <a:spcAft>
                <a:spcPts val="0"/>
              </a:spcAft>
              <a:buSzPts val="1500"/>
              <a:buNone/>
              <a:defRPr sz="2000"/>
            </a:lvl5pPr>
            <a:lvl6pPr lvl="5" rtl="0">
              <a:spcBef>
                <a:spcPts val="0"/>
              </a:spcBef>
              <a:spcAft>
                <a:spcPts val="0"/>
              </a:spcAft>
              <a:buSzPts val="1500"/>
              <a:buNone/>
              <a:defRPr sz="2000"/>
            </a:lvl6pPr>
            <a:lvl7pPr lvl="6" rtl="0">
              <a:spcBef>
                <a:spcPts val="0"/>
              </a:spcBef>
              <a:spcAft>
                <a:spcPts val="0"/>
              </a:spcAft>
              <a:buSzPts val="1500"/>
              <a:buNone/>
              <a:defRPr sz="2000"/>
            </a:lvl7pPr>
            <a:lvl8pPr lvl="7" rtl="0">
              <a:spcBef>
                <a:spcPts val="0"/>
              </a:spcBef>
              <a:spcAft>
                <a:spcPts val="0"/>
              </a:spcAft>
              <a:buSzPts val="1500"/>
              <a:buNone/>
              <a:defRPr sz="2000"/>
            </a:lvl8pPr>
            <a:lvl9pPr lvl="8" rtl="0">
              <a:spcBef>
                <a:spcPts val="0"/>
              </a:spcBef>
              <a:spcAft>
                <a:spcPts val="0"/>
              </a:spcAft>
              <a:buSzPts val="1500"/>
              <a:buNone/>
              <a:defRPr sz="2000"/>
            </a:lvl9pPr>
          </a:lstStyle>
          <a:p>
            <a:r>
              <a:rPr lang="en-US"/>
              <a:t>Click to edit Master subtitle style</a:t>
            </a:r>
            <a:endParaRPr/>
          </a:p>
        </p:txBody>
      </p:sp>
      <p:cxnSp>
        <p:nvCxnSpPr>
          <p:cNvPr id="403" name="Google Shape;403;p44"/>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04" name="Google Shape;404;p44"/>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956811705"/>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Title and text 7">
  <p:cSld name="Title and text 7">
    <p:spTree>
      <p:nvGrpSpPr>
        <p:cNvPr id="1" name="Shape 405"/>
        <p:cNvGrpSpPr/>
        <p:nvPr/>
      </p:nvGrpSpPr>
      <p:grpSpPr>
        <a:xfrm>
          <a:off x="0" y="0"/>
          <a:ext cx="0" cy="0"/>
          <a:chOff x="0" y="0"/>
          <a:chExt cx="0" cy="0"/>
        </a:xfrm>
      </p:grpSpPr>
      <p:sp>
        <p:nvSpPr>
          <p:cNvPr id="406" name="Google Shape;406;p45"/>
          <p:cNvSpPr txBox="1">
            <a:spLocks noGrp="1"/>
          </p:cNvSpPr>
          <p:nvPr>
            <p:ph type="subTitle" idx="1"/>
          </p:nvPr>
        </p:nvSpPr>
        <p:spPr>
          <a:xfrm>
            <a:off x="5555733" y="1938033"/>
            <a:ext cx="5276800" cy="3852000"/>
          </a:xfrm>
          <a:prstGeom prst="rect">
            <a:avLst/>
          </a:prstGeom>
        </p:spPr>
        <p:txBody>
          <a:bodyPr spcFirstLastPara="1" wrap="square" lIns="91425" tIns="91425" rIns="91425" bIns="91425" anchor="ctr" anchorCtr="0">
            <a:noAutofit/>
          </a:bodyPr>
          <a:lstStyle>
            <a:lvl1pPr marR="50799" lvl="0" algn="ctr" rtl="0">
              <a:lnSpc>
                <a:spcPct val="100000"/>
              </a:lnSpc>
              <a:spcBef>
                <a:spcPts val="0"/>
              </a:spcBef>
              <a:spcAft>
                <a:spcPts val="0"/>
              </a:spcAft>
              <a:buClr>
                <a:schemeClr val="accent1"/>
              </a:buClr>
              <a:buSzPts val="1400"/>
              <a:buChar char="●"/>
              <a:defRPr sz="1867"/>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r>
              <a:rPr lang="en-US"/>
              <a:t>Click to edit Master subtitle style</a:t>
            </a:r>
            <a:endParaRPr/>
          </a:p>
        </p:txBody>
      </p:sp>
      <p:sp>
        <p:nvSpPr>
          <p:cNvPr id="407" name="Google Shape;407;p45"/>
          <p:cNvSpPr txBox="1">
            <a:spLocks noGrp="1"/>
          </p:cNvSpPr>
          <p:nvPr>
            <p:ph type="title"/>
          </p:nvPr>
        </p:nvSpPr>
        <p:spPr>
          <a:xfrm>
            <a:off x="950967" y="593367"/>
            <a:ext cx="60036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408" name="Google Shape;408;p45"/>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09" name="Google Shape;409;p45"/>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10" name="Google Shape;410;p45"/>
          <p:cNvCxnSpPr/>
          <p:nvPr/>
        </p:nvCxnSpPr>
        <p:spPr>
          <a:xfrm flipH="1">
            <a:off x="9029533" y="4884600"/>
            <a:ext cx="3764400" cy="21776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116149973"/>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411"/>
        <p:cNvGrpSpPr/>
        <p:nvPr/>
      </p:nvGrpSpPr>
      <p:grpSpPr>
        <a:xfrm>
          <a:off x="0" y="0"/>
          <a:ext cx="0" cy="0"/>
          <a:chOff x="0" y="0"/>
          <a:chExt cx="0" cy="0"/>
        </a:xfrm>
      </p:grpSpPr>
      <p:cxnSp>
        <p:nvCxnSpPr>
          <p:cNvPr id="412" name="Google Shape;412;p46"/>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13" name="Google Shape;413;p46"/>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14" name="Google Shape;414;p46"/>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5" name="Google Shape;415;p46"/>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6" name="Google Shape;416;p46"/>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7" name="Google Shape;417;p46"/>
          <p:cNvCxnSpPr/>
          <p:nvPr/>
        </p:nvCxnSpPr>
        <p:spPr>
          <a:xfrm flipH="1">
            <a:off x="-316183" y="-94883"/>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418" name="Google Shape;418;p46"/>
          <p:cNvSpPr txBox="1">
            <a:spLocks noGrp="1"/>
          </p:cNvSpPr>
          <p:nvPr>
            <p:ph type="title"/>
          </p:nvPr>
        </p:nvSpPr>
        <p:spPr>
          <a:xfrm>
            <a:off x="2042200" y="593367"/>
            <a:ext cx="8107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sp>
        <p:nvSpPr>
          <p:cNvPr id="419" name="Google Shape;419;p46"/>
          <p:cNvSpPr txBox="1">
            <a:spLocks noGrp="1"/>
          </p:cNvSpPr>
          <p:nvPr>
            <p:ph type="subTitle" idx="1"/>
          </p:nvPr>
        </p:nvSpPr>
        <p:spPr>
          <a:xfrm>
            <a:off x="6033584" y="2050217"/>
            <a:ext cx="5276800" cy="3852000"/>
          </a:xfrm>
          <a:prstGeom prst="rect">
            <a:avLst/>
          </a:prstGeom>
        </p:spPr>
        <p:txBody>
          <a:bodyPr spcFirstLastPara="1" wrap="square" lIns="91425" tIns="91425" rIns="91425" bIns="91425" anchor="ctr" anchorCtr="0">
            <a:noAutofit/>
          </a:bodyPr>
          <a:lstStyle>
            <a:lvl1pPr marR="50799" lvl="0" algn="ctr" rtl="0">
              <a:lnSpc>
                <a:spcPct val="100000"/>
              </a:lnSpc>
              <a:spcBef>
                <a:spcPts val="0"/>
              </a:spcBef>
              <a:spcAft>
                <a:spcPts val="0"/>
              </a:spcAft>
              <a:buClr>
                <a:schemeClr val="accent1"/>
              </a:buClr>
              <a:buSzPts val="1400"/>
              <a:buChar char="●"/>
              <a:defRPr sz="1867"/>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r>
              <a:rPr lang="en-US"/>
              <a:t>Click to edit Master subtitle style</a:t>
            </a:r>
            <a:endParaRPr/>
          </a:p>
        </p:txBody>
      </p:sp>
      <p:sp>
        <p:nvSpPr>
          <p:cNvPr id="420" name="Google Shape;420;p46"/>
          <p:cNvSpPr txBox="1">
            <a:spLocks noGrp="1"/>
          </p:cNvSpPr>
          <p:nvPr>
            <p:ph type="subTitle" idx="2"/>
          </p:nvPr>
        </p:nvSpPr>
        <p:spPr>
          <a:xfrm>
            <a:off x="881617" y="2050217"/>
            <a:ext cx="5276800" cy="3852000"/>
          </a:xfrm>
          <a:prstGeom prst="rect">
            <a:avLst/>
          </a:prstGeom>
        </p:spPr>
        <p:txBody>
          <a:bodyPr spcFirstLastPara="1" wrap="square" lIns="91425" tIns="91425" rIns="91425" bIns="91425" anchor="ctr" anchorCtr="0">
            <a:noAutofit/>
          </a:bodyPr>
          <a:lstStyle>
            <a:lvl1pPr marR="50799" lvl="0" algn="ctr" rtl="0">
              <a:lnSpc>
                <a:spcPct val="100000"/>
              </a:lnSpc>
              <a:spcBef>
                <a:spcPts val="0"/>
              </a:spcBef>
              <a:spcAft>
                <a:spcPts val="0"/>
              </a:spcAft>
              <a:buClr>
                <a:schemeClr val="accent1"/>
              </a:buClr>
              <a:buSzPts val="1400"/>
              <a:buChar char="●"/>
              <a:defRPr sz="1867"/>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r>
              <a:rPr lang="en-US"/>
              <a:t>Click to edit Master subtitle style</a:t>
            </a:r>
            <a:endParaRPr/>
          </a:p>
        </p:txBody>
      </p:sp>
    </p:spTree>
    <p:extLst>
      <p:ext uri="{BB962C8B-B14F-4D97-AF65-F5344CB8AC3E}">
        <p14:creationId xmlns:p14="http://schemas.microsoft.com/office/powerpoint/2010/main" val="252266405"/>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421"/>
        <p:cNvGrpSpPr/>
        <p:nvPr/>
      </p:nvGrpSpPr>
      <p:grpSpPr>
        <a:xfrm>
          <a:off x="0" y="0"/>
          <a:ext cx="0" cy="0"/>
          <a:chOff x="0" y="0"/>
          <a:chExt cx="0" cy="0"/>
        </a:xfrm>
      </p:grpSpPr>
      <p:sp>
        <p:nvSpPr>
          <p:cNvPr id="422" name="Google Shape;422;p47"/>
          <p:cNvSpPr txBox="1">
            <a:spLocks noGrp="1"/>
          </p:cNvSpPr>
          <p:nvPr>
            <p:ph type="subTitle" idx="1"/>
          </p:nvPr>
        </p:nvSpPr>
        <p:spPr>
          <a:xfrm>
            <a:off x="6421433" y="4821833"/>
            <a:ext cx="3922800" cy="476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423" name="Google Shape;423;p47"/>
          <p:cNvSpPr txBox="1">
            <a:spLocks noGrp="1"/>
          </p:cNvSpPr>
          <p:nvPr>
            <p:ph type="subTitle" idx="2"/>
          </p:nvPr>
        </p:nvSpPr>
        <p:spPr>
          <a:xfrm>
            <a:off x="6421600" y="5275167"/>
            <a:ext cx="3922400" cy="86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424" name="Google Shape;424;p47"/>
          <p:cNvSpPr txBox="1">
            <a:spLocks noGrp="1"/>
          </p:cNvSpPr>
          <p:nvPr>
            <p:ph type="subTitle" idx="3"/>
          </p:nvPr>
        </p:nvSpPr>
        <p:spPr>
          <a:xfrm>
            <a:off x="1847772" y="4821833"/>
            <a:ext cx="3922800" cy="476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425" name="Google Shape;425;p47"/>
          <p:cNvSpPr txBox="1">
            <a:spLocks noGrp="1"/>
          </p:cNvSpPr>
          <p:nvPr>
            <p:ph type="subTitle" idx="4"/>
          </p:nvPr>
        </p:nvSpPr>
        <p:spPr>
          <a:xfrm>
            <a:off x="1848033" y="5275167"/>
            <a:ext cx="3922400" cy="86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426" name="Google Shape;426;p47"/>
          <p:cNvSpPr txBox="1">
            <a:spLocks noGrp="1"/>
          </p:cNvSpPr>
          <p:nvPr>
            <p:ph type="title"/>
          </p:nvPr>
        </p:nvSpPr>
        <p:spPr>
          <a:xfrm>
            <a:off x="950967" y="593367"/>
            <a:ext cx="3638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cxnSp>
        <p:nvCxnSpPr>
          <p:cNvPr id="427" name="Google Shape;427;p47"/>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28" name="Google Shape;428;p47"/>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208020593"/>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Title and three columns 4">
  <p:cSld name="Title and three columns 4">
    <p:spTree>
      <p:nvGrpSpPr>
        <p:cNvPr id="1" name="Shape 429"/>
        <p:cNvGrpSpPr/>
        <p:nvPr/>
      </p:nvGrpSpPr>
      <p:grpSpPr>
        <a:xfrm>
          <a:off x="0" y="0"/>
          <a:ext cx="0" cy="0"/>
          <a:chOff x="0" y="0"/>
          <a:chExt cx="0" cy="0"/>
        </a:xfrm>
      </p:grpSpPr>
      <p:sp>
        <p:nvSpPr>
          <p:cNvPr id="430" name="Google Shape;430;p48"/>
          <p:cNvSpPr txBox="1">
            <a:spLocks noGrp="1"/>
          </p:cNvSpPr>
          <p:nvPr>
            <p:ph type="title"/>
          </p:nvPr>
        </p:nvSpPr>
        <p:spPr>
          <a:xfrm>
            <a:off x="1659000" y="593367"/>
            <a:ext cx="8874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r>
              <a:rPr lang="en-US"/>
              <a:t>Click to edit Master title style</a:t>
            </a:r>
            <a:endParaRPr/>
          </a:p>
        </p:txBody>
      </p:sp>
      <p:sp>
        <p:nvSpPr>
          <p:cNvPr id="431" name="Google Shape;431;p48"/>
          <p:cNvSpPr txBox="1">
            <a:spLocks noGrp="1"/>
          </p:cNvSpPr>
          <p:nvPr>
            <p:ph type="subTitle" idx="1"/>
          </p:nvPr>
        </p:nvSpPr>
        <p:spPr>
          <a:xfrm>
            <a:off x="4678667" y="45316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432" name="Google Shape;432;p48"/>
          <p:cNvSpPr txBox="1">
            <a:spLocks noGrp="1"/>
          </p:cNvSpPr>
          <p:nvPr>
            <p:ph type="subTitle" idx="2"/>
          </p:nvPr>
        </p:nvSpPr>
        <p:spPr>
          <a:xfrm>
            <a:off x="4678700" y="5086600"/>
            <a:ext cx="2834800" cy="11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433" name="Google Shape;433;p48"/>
          <p:cNvSpPr txBox="1">
            <a:spLocks noGrp="1"/>
          </p:cNvSpPr>
          <p:nvPr>
            <p:ph type="subTitle" idx="3"/>
          </p:nvPr>
        </p:nvSpPr>
        <p:spPr>
          <a:xfrm>
            <a:off x="1270700" y="45316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434" name="Google Shape;434;p48"/>
          <p:cNvSpPr txBox="1">
            <a:spLocks noGrp="1"/>
          </p:cNvSpPr>
          <p:nvPr>
            <p:ph type="subTitle" idx="4"/>
          </p:nvPr>
        </p:nvSpPr>
        <p:spPr>
          <a:xfrm>
            <a:off x="1270833" y="5086601"/>
            <a:ext cx="2834800" cy="11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435" name="Google Shape;435;p48"/>
          <p:cNvSpPr txBox="1">
            <a:spLocks noGrp="1"/>
          </p:cNvSpPr>
          <p:nvPr>
            <p:ph type="subTitle" idx="5"/>
          </p:nvPr>
        </p:nvSpPr>
        <p:spPr>
          <a:xfrm>
            <a:off x="8086500" y="4531668"/>
            <a:ext cx="2834800" cy="5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3200">
                <a:solidFill>
                  <a:schemeClr val="dk1"/>
                </a:solidFill>
                <a:latin typeface="Vidaloka"/>
                <a:ea typeface="Vidaloka"/>
                <a:cs typeface="Vidaloka"/>
                <a:sym typeface="Vidaloka"/>
              </a:defRPr>
            </a:lvl9pPr>
          </a:lstStyle>
          <a:p>
            <a:r>
              <a:rPr lang="en-US"/>
              <a:t>Click to edit Master subtitle style</a:t>
            </a:r>
            <a:endParaRPr/>
          </a:p>
        </p:txBody>
      </p:sp>
      <p:sp>
        <p:nvSpPr>
          <p:cNvPr id="436" name="Google Shape;436;p48"/>
          <p:cNvSpPr txBox="1">
            <a:spLocks noGrp="1"/>
          </p:cNvSpPr>
          <p:nvPr>
            <p:ph type="subTitle" idx="6"/>
          </p:nvPr>
        </p:nvSpPr>
        <p:spPr>
          <a:xfrm>
            <a:off x="8086500" y="5086600"/>
            <a:ext cx="2834800" cy="11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437" name="Google Shape;437;p48"/>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38" name="Google Shape;438;p48"/>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39" name="Google Shape;439;p48"/>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0" name="Google Shape;440;p48"/>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817678344"/>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441"/>
        <p:cNvGrpSpPr/>
        <p:nvPr/>
      </p:nvGrpSpPr>
      <p:grpSpPr>
        <a:xfrm>
          <a:off x="0" y="0"/>
          <a:ext cx="0" cy="0"/>
          <a:chOff x="0" y="0"/>
          <a:chExt cx="0" cy="0"/>
        </a:xfrm>
      </p:grpSpPr>
      <p:sp>
        <p:nvSpPr>
          <p:cNvPr id="442" name="Google Shape;442;p49"/>
          <p:cNvSpPr txBox="1">
            <a:spLocks noGrp="1"/>
          </p:cNvSpPr>
          <p:nvPr>
            <p:ph type="title"/>
          </p:nvPr>
        </p:nvSpPr>
        <p:spPr>
          <a:xfrm>
            <a:off x="3777200" y="1054933"/>
            <a:ext cx="4637600" cy="123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300"/>
              <a:buNone/>
              <a:defRPr sz="9333"/>
            </a:lvl1pPr>
            <a:lvl2pPr lvl="1" algn="ctr" rtl="0">
              <a:spcBef>
                <a:spcPts val="0"/>
              </a:spcBef>
              <a:spcAft>
                <a:spcPts val="0"/>
              </a:spcAft>
              <a:buSzPts val="3000"/>
              <a:buNone/>
              <a:defRPr>
                <a:latin typeface="Open Sans"/>
                <a:ea typeface="Open Sans"/>
                <a:cs typeface="Open Sans"/>
                <a:sym typeface="Open Sans"/>
              </a:defRPr>
            </a:lvl2pPr>
            <a:lvl3pPr lvl="2" algn="ctr" rtl="0">
              <a:spcBef>
                <a:spcPts val="0"/>
              </a:spcBef>
              <a:spcAft>
                <a:spcPts val="0"/>
              </a:spcAft>
              <a:buSzPts val="3000"/>
              <a:buNone/>
              <a:defRPr>
                <a:latin typeface="Open Sans"/>
                <a:ea typeface="Open Sans"/>
                <a:cs typeface="Open Sans"/>
                <a:sym typeface="Open Sans"/>
              </a:defRPr>
            </a:lvl3pPr>
            <a:lvl4pPr lvl="3" algn="ctr" rtl="0">
              <a:spcBef>
                <a:spcPts val="0"/>
              </a:spcBef>
              <a:spcAft>
                <a:spcPts val="0"/>
              </a:spcAft>
              <a:buSzPts val="3000"/>
              <a:buNone/>
              <a:defRPr>
                <a:latin typeface="Open Sans"/>
                <a:ea typeface="Open Sans"/>
                <a:cs typeface="Open Sans"/>
                <a:sym typeface="Open Sans"/>
              </a:defRPr>
            </a:lvl4pPr>
            <a:lvl5pPr lvl="4" algn="ctr" rtl="0">
              <a:spcBef>
                <a:spcPts val="0"/>
              </a:spcBef>
              <a:spcAft>
                <a:spcPts val="0"/>
              </a:spcAft>
              <a:buSzPts val="3000"/>
              <a:buNone/>
              <a:defRPr>
                <a:latin typeface="Open Sans"/>
                <a:ea typeface="Open Sans"/>
                <a:cs typeface="Open Sans"/>
                <a:sym typeface="Open Sans"/>
              </a:defRPr>
            </a:lvl5pPr>
            <a:lvl6pPr lvl="5" algn="ctr" rtl="0">
              <a:spcBef>
                <a:spcPts val="0"/>
              </a:spcBef>
              <a:spcAft>
                <a:spcPts val="0"/>
              </a:spcAft>
              <a:buSzPts val="3000"/>
              <a:buNone/>
              <a:defRPr>
                <a:latin typeface="Open Sans"/>
                <a:ea typeface="Open Sans"/>
                <a:cs typeface="Open Sans"/>
                <a:sym typeface="Open Sans"/>
              </a:defRPr>
            </a:lvl6pPr>
            <a:lvl7pPr lvl="6" algn="ctr" rtl="0">
              <a:spcBef>
                <a:spcPts val="0"/>
              </a:spcBef>
              <a:spcAft>
                <a:spcPts val="0"/>
              </a:spcAft>
              <a:buSzPts val="3000"/>
              <a:buNone/>
              <a:defRPr>
                <a:latin typeface="Open Sans"/>
                <a:ea typeface="Open Sans"/>
                <a:cs typeface="Open Sans"/>
                <a:sym typeface="Open Sans"/>
              </a:defRPr>
            </a:lvl7pPr>
            <a:lvl8pPr lvl="7" algn="ctr" rtl="0">
              <a:spcBef>
                <a:spcPts val="0"/>
              </a:spcBef>
              <a:spcAft>
                <a:spcPts val="0"/>
              </a:spcAft>
              <a:buSzPts val="3000"/>
              <a:buNone/>
              <a:defRPr>
                <a:latin typeface="Open Sans"/>
                <a:ea typeface="Open Sans"/>
                <a:cs typeface="Open Sans"/>
                <a:sym typeface="Open Sans"/>
              </a:defRPr>
            </a:lvl8pPr>
            <a:lvl9pPr lvl="8" algn="ctr" rtl="0">
              <a:spcBef>
                <a:spcPts val="0"/>
              </a:spcBef>
              <a:spcAft>
                <a:spcPts val="0"/>
              </a:spcAft>
              <a:buSzPts val="3000"/>
              <a:buNone/>
              <a:defRPr>
                <a:latin typeface="Open Sans"/>
                <a:ea typeface="Open Sans"/>
                <a:cs typeface="Open Sans"/>
                <a:sym typeface="Open Sans"/>
              </a:defRPr>
            </a:lvl9pPr>
          </a:lstStyle>
          <a:p>
            <a:r>
              <a:rPr lang="en-US"/>
              <a:t>Click to edit Master title style</a:t>
            </a:r>
            <a:endParaRPr/>
          </a:p>
        </p:txBody>
      </p:sp>
      <p:sp>
        <p:nvSpPr>
          <p:cNvPr id="443" name="Google Shape;443;p49"/>
          <p:cNvSpPr txBox="1">
            <a:spLocks noGrp="1"/>
          </p:cNvSpPr>
          <p:nvPr>
            <p:ph type="subTitle" idx="1"/>
          </p:nvPr>
        </p:nvSpPr>
        <p:spPr>
          <a:xfrm>
            <a:off x="3977800" y="2332567"/>
            <a:ext cx="4236400" cy="123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444" name="Google Shape;444;p49"/>
          <p:cNvSpPr txBox="1"/>
          <p:nvPr/>
        </p:nvSpPr>
        <p:spPr>
          <a:xfrm>
            <a:off x="3867267" y="4584367"/>
            <a:ext cx="4457600" cy="9556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 sz="1467" b="1">
                <a:solidFill>
                  <a:schemeClr val="dk2"/>
                </a:solidFill>
                <a:latin typeface="Montserrat"/>
                <a:ea typeface="Montserrat"/>
                <a:cs typeface="Montserrat"/>
                <a:sym typeface="Montserrat"/>
              </a:rPr>
              <a:t>CREDITS</a:t>
            </a:r>
            <a:r>
              <a:rPr lang="en" sz="1467">
                <a:solidFill>
                  <a:schemeClr val="dk2"/>
                </a:solidFill>
                <a:latin typeface="Montserrat"/>
                <a:ea typeface="Montserrat"/>
                <a:cs typeface="Montserrat"/>
                <a:sym typeface="Montserrat"/>
              </a:rPr>
              <a:t>: This presentation template was created by </a:t>
            </a:r>
            <a:r>
              <a:rPr lang="en" sz="1467" b="1">
                <a:solidFill>
                  <a:schemeClr val="dk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467">
                <a:solidFill>
                  <a:schemeClr val="dk2"/>
                </a:solidFill>
                <a:latin typeface="Montserrat"/>
                <a:ea typeface="Montserrat"/>
                <a:cs typeface="Montserrat"/>
                <a:sym typeface="Montserrat"/>
              </a:rPr>
              <a:t>, including icons by </a:t>
            </a:r>
            <a:r>
              <a:rPr lang="en" sz="1467" b="1">
                <a:solidFill>
                  <a:schemeClr val="dk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467">
                <a:solidFill>
                  <a:schemeClr val="dk2"/>
                </a:solidFill>
                <a:latin typeface="Montserrat"/>
                <a:ea typeface="Montserrat"/>
                <a:cs typeface="Montserrat"/>
                <a:sym typeface="Montserrat"/>
              </a:rPr>
              <a:t>, infographics &amp; images by </a:t>
            </a:r>
            <a:r>
              <a:rPr lang="en" sz="1467" b="1">
                <a:solidFill>
                  <a:schemeClr val="dk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467" b="1">
              <a:solidFill>
                <a:schemeClr val="dk2"/>
              </a:solidFill>
              <a:latin typeface="Montserrat"/>
              <a:ea typeface="Montserrat"/>
              <a:cs typeface="Montserrat"/>
              <a:sym typeface="Montserrat"/>
            </a:endParaRPr>
          </a:p>
        </p:txBody>
      </p:sp>
      <p:cxnSp>
        <p:nvCxnSpPr>
          <p:cNvPr id="445" name="Google Shape;445;p49"/>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46" name="Google Shape;446;p49"/>
          <p:cNvCxnSpPr/>
          <p:nvPr/>
        </p:nvCxnSpPr>
        <p:spPr>
          <a:xfrm>
            <a:off x="-343967" y="5247167"/>
            <a:ext cx="4063200" cy="1795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7" name="Google Shape;447;p49"/>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48" name="Google Shape;448;p49"/>
          <p:cNvCxnSpPr/>
          <p:nvPr/>
        </p:nvCxnSpPr>
        <p:spPr>
          <a:xfrm>
            <a:off x="8623267" y="-96733"/>
            <a:ext cx="4063200" cy="1795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009600448"/>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449"/>
        <p:cNvGrpSpPr/>
        <p:nvPr/>
      </p:nvGrpSpPr>
      <p:grpSpPr>
        <a:xfrm>
          <a:off x="0" y="0"/>
          <a:ext cx="0" cy="0"/>
          <a:chOff x="0" y="0"/>
          <a:chExt cx="0" cy="0"/>
        </a:xfrm>
      </p:grpSpPr>
      <p:cxnSp>
        <p:nvCxnSpPr>
          <p:cNvPr id="450" name="Google Shape;450;p50"/>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51" name="Google Shape;451;p50"/>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4025801"/>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452"/>
        <p:cNvGrpSpPr/>
        <p:nvPr/>
      </p:nvGrpSpPr>
      <p:grpSpPr>
        <a:xfrm>
          <a:off x="0" y="0"/>
          <a:ext cx="0" cy="0"/>
          <a:chOff x="0" y="0"/>
          <a:chExt cx="0" cy="0"/>
        </a:xfrm>
      </p:grpSpPr>
      <p:cxnSp>
        <p:nvCxnSpPr>
          <p:cNvPr id="453" name="Google Shape;453;p51"/>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1"/>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55" name="Google Shape;455;p51"/>
          <p:cNvCxnSpPr/>
          <p:nvPr/>
        </p:nvCxnSpPr>
        <p:spPr>
          <a:xfrm>
            <a:off x="9912233" y="-167467"/>
            <a:ext cx="2657600" cy="17736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6" name="Google Shape;456;p51"/>
          <p:cNvCxnSpPr/>
          <p:nvPr/>
        </p:nvCxnSpPr>
        <p:spPr>
          <a:xfrm>
            <a:off x="-196367" y="5257967"/>
            <a:ext cx="2657600" cy="17736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525637168"/>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Background 2">
  <p:cSld name="Background 2">
    <p:spTree>
      <p:nvGrpSpPr>
        <p:cNvPr id="1" name="Shape 457"/>
        <p:cNvGrpSpPr/>
        <p:nvPr/>
      </p:nvGrpSpPr>
      <p:grpSpPr>
        <a:xfrm>
          <a:off x="0" y="0"/>
          <a:ext cx="0" cy="0"/>
          <a:chOff x="0" y="0"/>
          <a:chExt cx="0" cy="0"/>
        </a:xfrm>
      </p:grpSpPr>
      <p:cxnSp>
        <p:nvCxnSpPr>
          <p:cNvPr id="458" name="Google Shape;458;p52"/>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59" name="Google Shape;459;p52"/>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flipH="1">
            <a:off x="9029533" y="4884600"/>
            <a:ext cx="3764400" cy="21776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6906148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03"/>
        <p:cNvGrpSpPr/>
        <p:nvPr/>
      </p:nvGrpSpPr>
      <p:grpSpPr>
        <a:xfrm>
          <a:off x="0" y="0"/>
          <a:ext cx="0" cy="0"/>
          <a:chOff x="0" y="0"/>
          <a:chExt cx="0" cy="0"/>
        </a:xfrm>
      </p:grpSpPr>
      <p:sp>
        <p:nvSpPr>
          <p:cNvPr id="104" name="Google Shape;104;p15"/>
          <p:cNvSpPr txBox="1">
            <a:spLocks noGrp="1"/>
          </p:cNvSpPr>
          <p:nvPr>
            <p:ph type="title"/>
          </p:nvPr>
        </p:nvSpPr>
        <p:spPr>
          <a:xfrm>
            <a:off x="960000" y="1702584"/>
            <a:ext cx="4944000" cy="1964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05" name="Google Shape;105;p15"/>
          <p:cNvSpPr txBox="1">
            <a:spLocks noGrp="1"/>
          </p:cNvSpPr>
          <p:nvPr>
            <p:ph type="subTitle" idx="1"/>
          </p:nvPr>
        </p:nvSpPr>
        <p:spPr>
          <a:xfrm>
            <a:off x="960000" y="3667017"/>
            <a:ext cx="4944000" cy="1488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106" name="Google Shape;106;p15"/>
          <p:cNvSpPr>
            <a:spLocks noGrp="1"/>
          </p:cNvSpPr>
          <p:nvPr>
            <p:ph type="pic" idx="2"/>
          </p:nvPr>
        </p:nvSpPr>
        <p:spPr>
          <a:xfrm>
            <a:off x="7030800" y="711817"/>
            <a:ext cx="3880000" cy="5434400"/>
          </a:xfrm>
          <a:prstGeom prst="roundRect">
            <a:avLst>
              <a:gd name="adj" fmla="val 16667"/>
            </a:avLst>
          </a:prstGeom>
          <a:noFill/>
          <a:ln>
            <a:noFill/>
          </a:ln>
        </p:spPr>
      </p:sp>
      <p:grpSp>
        <p:nvGrpSpPr>
          <p:cNvPr id="107" name="Google Shape;107;p15"/>
          <p:cNvGrpSpPr/>
          <p:nvPr/>
        </p:nvGrpSpPr>
        <p:grpSpPr>
          <a:xfrm>
            <a:off x="-1400266" y="5155433"/>
            <a:ext cx="2575767" cy="8396400"/>
            <a:chOff x="-1050200" y="3866575"/>
            <a:chExt cx="1931825" cy="6297300"/>
          </a:xfrm>
        </p:grpSpPr>
        <p:sp>
          <p:nvSpPr>
            <p:cNvPr id="108" name="Google Shape;108;p15"/>
            <p:cNvSpPr/>
            <p:nvPr/>
          </p:nvSpPr>
          <p:spPr>
            <a:xfrm rot="10800000" flipH="1">
              <a:off x="-1050200" y="3866575"/>
              <a:ext cx="1626600" cy="6297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09" name="Google Shape;109;p15"/>
            <p:cNvSpPr/>
            <p:nvPr/>
          </p:nvSpPr>
          <p:spPr>
            <a:xfrm rot="10800000" flipH="1">
              <a:off x="211725" y="4650500"/>
              <a:ext cx="669900" cy="66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1540682506"/>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matchingName="Background 3">
  <p:cSld name="Background 3">
    <p:spTree>
      <p:nvGrpSpPr>
        <p:cNvPr id="1" name="Shape 461"/>
        <p:cNvGrpSpPr/>
        <p:nvPr/>
      </p:nvGrpSpPr>
      <p:grpSpPr>
        <a:xfrm>
          <a:off x="0" y="0"/>
          <a:ext cx="0" cy="0"/>
          <a:chOff x="0" y="0"/>
          <a:chExt cx="0" cy="0"/>
        </a:xfrm>
      </p:grpSpPr>
      <p:cxnSp>
        <p:nvCxnSpPr>
          <p:cNvPr id="462" name="Google Shape;462;p53"/>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63" name="Google Shape;463;p53"/>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64" name="Google Shape;464;p53"/>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5" name="Google Shape;465;p53"/>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6" name="Google Shape;466;p53"/>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7" name="Google Shape;467;p53"/>
          <p:cNvCxnSpPr/>
          <p:nvPr/>
        </p:nvCxnSpPr>
        <p:spPr>
          <a:xfrm flipH="1">
            <a:off x="-316183" y="-94883"/>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270245004"/>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471"/>
        <p:cNvGrpSpPr/>
        <p:nvPr/>
      </p:nvGrpSpPr>
      <p:grpSpPr>
        <a:xfrm>
          <a:off x="0" y="0"/>
          <a:ext cx="0" cy="0"/>
          <a:chOff x="0" y="0"/>
          <a:chExt cx="0" cy="0"/>
        </a:xfrm>
      </p:grpSpPr>
    </p:spTree>
    <p:extLst>
      <p:ext uri="{BB962C8B-B14F-4D97-AF65-F5344CB8AC3E}">
        <p14:creationId xmlns:p14="http://schemas.microsoft.com/office/powerpoint/2010/main" val="1776353062"/>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472"/>
        <p:cNvGrpSpPr/>
        <p:nvPr/>
      </p:nvGrpSpPr>
      <p:grpSpPr>
        <a:xfrm>
          <a:off x="0" y="0"/>
          <a:ext cx="0" cy="0"/>
          <a:chOff x="0" y="0"/>
          <a:chExt cx="0" cy="0"/>
        </a:xfrm>
      </p:grpSpPr>
      <p:sp>
        <p:nvSpPr>
          <p:cNvPr id="473" name="Google Shape;473;p56"/>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930189470"/>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477"/>
        <p:cNvGrpSpPr/>
        <p:nvPr/>
      </p:nvGrpSpPr>
      <p:grpSpPr>
        <a:xfrm>
          <a:off x="0" y="0"/>
          <a:ext cx="0" cy="0"/>
          <a:chOff x="0" y="0"/>
          <a:chExt cx="0" cy="0"/>
        </a:xfrm>
      </p:grpSpPr>
    </p:spTree>
    <p:extLst>
      <p:ext uri="{BB962C8B-B14F-4D97-AF65-F5344CB8AC3E}">
        <p14:creationId xmlns:p14="http://schemas.microsoft.com/office/powerpoint/2010/main" val="1407559596"/>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120200" y="1746167"/>
            <a:ext cx="6474400" cy="2841200"/>
          </a:xfrm>
          <a:prstGeom prst="rect">
            <a:avLst/>
          </a:prstGeom>
        </p:spPr>
        <p:txBody>
          <a:bodyPr spcFirstLastPara="1" wrap="square" lIns="91425" tIns="91425" rIns="91425" bIns="91425" anchor="b" anchorCtr="0">
            <a:noAutofit/>
          </a:bodyPr>
          <a:lstStyle>
            <a:lvl1pPr lvl="0" algn="l">
              <a:lnSpc>
                <a:spcPct val="90000"/>
              </a:lnSpc>
              <a:spcBef>
                <a:spcPts val="0"/>
              </a:spcBef>
              <a:spcAft>
                <a:spcPts val="0"/>
              </a:spcAft>
              <a:buSzPts val="5200"/>
              <a:buNone/>
              <a:defRPr sz="6667"/>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
        <p:nvSpPr>
          <p:cNvPr id="10" name="Google Shape;10;p2"/>
          <p:cNvSpPr txBox="1">
            <a:spLocks noGrp="1"/>
          </p:cNvSpPr>
          <p:nvPr>
            <p:ph type="subTitle" idx="1"/>
          </p:nvPr>
        </p:nvSpPr>
        <p:spPr>
          <a:xfrm>
            <a:off x="5120200" y="4587433"/>
            <a:ext cx="6474400" cy="52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2133"/>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r>
              <a:rPr lang="en-US"/>
              <a:t>Click to edit Master subtitle style</a:t>
            </a:r>
            <a:endParaRPr/>
          </a:p>
        </p:txBody>
      </p:sp>
    </p:spTree>
    <p:extLst>
      <p:ext uri="{BB962C8B-B14F-4D97-AF65-F5344CB8AC3E}">
        <p14:creationId xmlns:p14="http://schemas.microsoft.com/office/powerpoint/2010/main" val="3169476051"/>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960000" y="1536633"/>
            <a:ext cx="10272000" cy="45552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rgbClr val="434343"/>
              </a:buClr>
              <a:buSzPts val="1400"/>
              <a:buChar char="●"/>
              <a:defRPr sz="1867">
                <a:solidFill>
                  <a:srgbClr val="434343"/>
                </a:solidFill>
              </a:defRPr>
            </a:lvl1pPr>
            <a:lvl2pPr marL="1219170" lvl="1" indent="-406390" rtl="0">
              <a:lnSpc>
                <a:spcPct val="115000"/>
              </a:lnSpc>
              <a:spcBef>
                <a:spcPts val="0"/>
              </a:spcBef>
              <a:spcAft>
                <a:spcPts val="0"/>
              </a:spcAft>
              <a:buClr>
                <a:srgbClr val="434343"/>
              </a:buClr>
              <a:buSzPts val="1200"/>
              <a:buChar char="○"/>
              <a:defRPr>
                <a:solidFill>
                  <a:srgbClr val="434343"/>
                </a:solidFill>
              </a:defRPr>
            </a:lvl2pPr>
            <a:lvl3pPr marL="1828754" lvl="2" indent="-406390" rtl="0">
              <a:lnSpc>
                <a:spcPct val="115000"/>
              </a:lnSpc>
              <a:spcBef>
                <a:spcPts val="0"/>
              </a:spcBef>
              <a:spcAft>
                <a:spcPts val="0"/>
              </a:spcAft>
              <a:buClr>
                <a:srgbClr val="434343"/>
              </a:buClr>
              <a:buSzPts val="1200"/>
              <a:buChar char="■"/>
              <a:defRPr>
                <a:solidFill>
                  <a:srgbClr val="434343"/>
                </a:solidFill>
              </a:defRPr>
            </a:lvl3pPr>
            <a:lvl4pPr marL="2438339" lvl="3" indent="-406390" rtl="0">
              <a:lnSpc>
                <a:spcPct val="115000"/>
              </a:lnSpc>
              <a:spcBef>
                <a:spcPts val="0"/>
              </a:spcBef>
              <a:spcAft>
                <a:spcPts val="0"/>
              </a:spcAft>
              <a:buClr>
                <a:srgbClr val="434343"/>
              </a:buClr>
              <a:buSzPts val="1200"/>
              <a:buChar char="●"/>
              <a:defRPr>
                <a:solidFill>
                  <a:srgbClr val="434343"/>
                </a:solidFill>
              </a:defRPr>
            </a:lvl4pPr>
            <a:lvl5pPr marL="3047924" lvl="4" indent="-406390" rtl="0">
              <a:lnSpc>
                <a:spcPct val="115000"/>
              </a:lnSpc>
              <a:spcBef>
                <a:spcPts val="0"/>
              </a:spcBef>
              <a:spcAft>
                <a:spcPts val="0"/>
              </a:spcAft>
              <a:buClr>
                <a:srgbClr val="434343"/>
              </a:buClr>
              <a:buSzPts val="1200"/>
              <a:buChar char="○"/>
              <a:defRPr>
                <a:solidFill>
                  <a:srgbClr val="434343"/>
                </a:solidFill>
              </a:defRPr>
            </a:lvl5pPr>
            <a:lvl6pPr marL="3657509" lvl="5" indent="-406390" rtl="0">
              <a:lnSpc>
                <a:spcPct val="115000"/>
              </a:lnSpc>
              <a:spcBef>
                <a:spcPts val="0"/>
              </a:spcBef>
              <a:spcAft>
                <a:spcPts val="0"/>
              </a:spcAft>
              <a:buClr>
                <a:srgbClr val="434343"/>
              </a:buClr>
              <a:buSzPts val="1200"/>
              <a:buChar char="■"/>
              <a:defRPr>
                <a:solidFill>
                  <a:srgbClr val="434343"/>
                </a:solidFill>
              </a:defRPr>
            </a:lvl6pPr>
            <a:lvl7pPr marL="4267093" lvl="6" indent="-406390" rtl="0">
              <a:lnSpc>
                <a:spcPct val="115000"/>
              </a:lnSpc>
              <a:spcBef>
                <a:spcPts val="0"/>
              </a:spcBef>
              <a:spcAft>
                <a:spcPts val="0"/>
              </a:spcAft>
              <a:buClr>
                <a:srgbClr val="434343"/>
              </a:buClr>
              <a:buSzPts val="1200"/>
              <a:buChar char="●"/>
              <a:defRPr>
                <a:solidFill>
                  <a:srgbClr val="434343"/>
                </a:solidFill>
              </a:defRPr>
            </a:lvl7pPr>
            <a:lvl8pPr marL="4876678" lvl="7" indent="-406390" rtl="0">
              <a:lnSpc>
                <a:spcPct val="115000"/>
              </a:lnSpc>
              <a:spcBef>
                <a:spcPts val="0"/>
              </a:spcBef>
              <a:spcAft>
                <a:spcPts val="0"/>
              </a:spcAft>
              <a:buClr>
                <a:srgbClr val="434343"/>
              </a:buClr>
              <a:buSzPts val="1200"/>
              <a:buChar char="○"/>
              <a:defRPr>
                <a:solidFill>
                  <a:srgbClr val="434343"/>
                </a:solidFill>
              </a:defRPr>
            </a:lvl8pPr>
            <a:lvl9pPr marL="5486263" lvl="8" indent="-406390" rtl="0">
              <a:lnSpc>
                <a:spcPct val="115000"/>
              </a:lnSpc>
              <a:spcBef>
                <a:spcPts val="0"/>
              </a:spcBef>
              <a:spcAft>
                <a:spcPts val="0"/>
              </a:spcAft>
              <a:buClr>
                <a:srgbClr val="434343"/>
              </a:buClr>
              <a:buSzPts val="1200"/>
              <a:buChar char="■"/>
              <a:defRPr>
                <a:solidFill>
                  <a:srgbClr val="434343"/>
                </a:solidFill>
              </a:defRPr>
            </a:lvl9pPr>
          </a:lstStyle>
          <a:p>
            <a:pPr lvl="0"/>
            <a:r>
              <a:rPr lang="en-US"/>
              <a:t>Click to edit Master text styles</a:t>
            </a:r>
          </a:p>
        </p:txBody>
      </p:sp>
      <p:sp>
        <p:nvSpPr>
          <p:cNvPr id="17" name="Google Shape;17;p4"/>
          <p:cNvSpPr txBox="1">
            <a:spLocks noGrp="1"/>
          </p:cNvSpPr>
          <p:nvPr>
            <p:ph type="title"/>
          </p:nvPr>
        </p:nvSpPr>
        <p:spPr>
          <a:xfrm>
            <a:off x="603400" y="548633"/>
            <a:ext cx="10985200" cy="7488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Fira Sans Extra Condensed"/>
              <a:buNone/>
              <a:defRPr sz="3200" b="1">
                <a:solidFill>
                  <a:schemeClr val="dk1"/>
                </a:solidFill>
              </a:defRPr>
            </a:lvl1pPr>
            <a:lvl2pPr lvl="1"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2pPr>
            <a:lvl3pPr lvl="2"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3pPr>
            <a:lvl4pPr lvl="3"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4pPr>
            <a:lvl5pPr lvl="4"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5pPr>
            <a:lvl6pPr lvl="5"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6pPr>
            <a:lvl7pPr lvl="6"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7pPr>
            <a:lvl8pPr lvl="7"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8pPr>
            <a:lvl9pPr lvl="8"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9pPr>
          </a:lstStyle>
          <a:p>
            <a:r>
              <a:rPr lang="en-US"/>
              <a:t>Click to edit Master title style</a:t>
            </a:r>
            <a:endParaRPr/>
          </a:p>
        </p:txBody>
      </p:sp>
    </p:spTree>
    <p:extLst>
      <p:ext uri="{BB962C8B-B14F-4D97-AF65-F5344CB8AC3E}">
        <p14:creationId xmlns:p14="http://schemas.microsoft.com/office/powerpoint/2010/main" val="3359619471"/>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8"/>
        <p:cNvGrpSpPr/>
        <p:nvPr/>
      </p:nvGrpSpPr>
      <p:grpSpPr>
        <a:xfrm>
          <a:off x="0" y="0"/>
          <a:ext cx="0" cy="0"/>
          <a:chOff x="0" y="0"/>
          <a:chExt cx="0" cy="0"/>
        </a:xfrm>
      </p:grpSpPr>
      <p:sp>
        <p:nvSpPr>
          <p:cNvPr id="19" name="Google Shape;19;p5"/>
          <p:cNvSpPr txBox="1">
            <a:spLocks noGrp="1"/>
          </p:cNvSpPr>
          <p:nvPr>
            <p:ph type="subTitle" idx="1"/>
          </p:nvPr>
        </p:nvSpPr>
        <p:spPr>
          <a:xfrm>
            <a:off x="1575233" y="3070833"/>
            <a:ext cx="3876800" cy="951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9pPr>
          </a:lstStyle>
          <a:p>
            <a:r>
              <a:rPr lang="en-US"/>
              <a:t>Click to edit Master subtitle style</a:t>
            </a:r>
            <a:endParaRPr/>
          </a:p>
        </p:txBody>
      </p:sp>
      <p:sp>
        <p:nvSpPr>
          <p:cNvPr id="20" name="Google Shape;20;p5"/>
          <p:cNvSpPr txBox="1">
            <a:spLocks noGrp="1"/>
          </p:cNvSpPr>
          <p:nvPr>
            <p:ph type="subTitle" idx="2"/>
          </p:nvPr>
        </p:nvSpPr>
        <p:spPr>
          <a:xfrm>
            <a:off x="6448400" y="3070833"/>
            <a:ext cx="3876800" cy="95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2400"/>
              <a:buFont typeface="Montserrat"/>
              <a:buNone/>
              <a:defRPr sz="3200" b="1">
                <a:solidFill>
                  <a:schemeClr val="dk1"/>
                </a:solidFill>
                <a:latin typeface="Montserrat"/>
                <a:ea typeface="Montserrat"/>
                <a:cs typeface="Montserrat"/>
                <a:sym typeface="Montserrat"/>
              </a:defRPr>
            </a:lvl9pPr>
          </a:lstStyle>
          <a:p>
            <a:r>
              <a:rPr lang="en-US"/>
              <a:t>Click to edit Master subtitle style</a:t>
            </a:r>
            <a:endParaRPr/>
          </a:p>
        </p:txBody>
      </p:sp>
      <p:sp>
        <p:nvSpPr>
          <p:cNvPr id="21" name="Google Shape;21;p5"/>
          <p:cNvSpPr txBox="1">
            <a:spLocks noGrp="1"/>
          </p:cNvSpPr>
          <p:nvPr>
            <p:ph type="subTitle" idx="3"/>
          </p:nvPr>
        </p:nvSpPr>
        <p:spPr>
          <a:xfrm>
            <a:off x="1575233" y="3889533"/>
            <a:ext cx="3876800" cy="95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2" name="Google Shape;22;p5"/>
          <p:cNvSpPr txBox="1">
            <a:spLocks noGrp="1"/>
          </p:cNvSpPr>
          <p:nvPr>
            <p:ph type="subTitle" idx="4"/>
          </p:nvPr>
        </p:nvSpPr>
        <p:spPr>
          <a:xfrm>
            <a:off x="6448400" y="3889533"/>
            <a:ext cx="3876800" cy="95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3" name="Google Shape;23;p5"/>
          <p:cNvSpPr txBox="1">
            <a:spLocks noGrp="1"/>
          </p:cNvSpPr>
          <p:nvPr>
            <p:ph type="title"/>
          </p:nvPr>
        </p:nvSpPr>
        <p:spPr>
          <a:xfrm>
            <a:off x="603400" y="548633"/>
            <a:ext cx="10985200" cy="7488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Fira Sans Extra Condensed"/>
              <a:buNone/>
              <a:defRPr sz="3200" b="1">
                <a:solidFill>
                  <a:schemeClr val="dk1"/>
                </a:solidFill>
              </a:defRPr>
            </a:lvl1pPr>
            <a:lvl2pPr lvl="1"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2pPr>
            <a:lvl3pPr lvl="2"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3pPr>
            <a:lvl4pPr lvl="3"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4pPr>
            <a:lvl5pPr lvl="4"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5pPr>
            <a:lvl6pPr lvl="5"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6pPr>
            <a:lvl7pPr lvl="6"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7pPr>
            <a:lvl8pPr lvl="7"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8pPr>
            <a:lvl9pPr lvl="8"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9pPr>
          </a:lstStyle>
          <a:p>
            <a:r>
              <a:rPr lang="en-US"/>
              <a:t>Click to edit Master title style</a:t>
            </a:r>
            <a:endParaRPr/>
          </a:p>
        </p:txBody>
      </p:sp>
    </p:spTree>
    <p:extLst>
      <p:ext uri="{BB962C8B-B14F-4D97-AF65-F5344CB8AC3E}">
        <p14:creationId xmlns:p14="http://schemas.microsoft.com/office/powerpoint/2010/main" val="2519010170"/>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6"/>
        </a:solid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603400" y="548633"/>
            <a:ext cx="10985200" cy="7488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Fira Sans Extra Condensed"/>
              <a:buNone/>
              <a:defRPr sz="3200" b="1">
                <a:solidFill>
                  <a:schemeClr val="dk1"/>
                </a:solidFill>
              </a:defRPr>
            </a:lvl1pPr>
            <a:lvl2pPr lvl="1"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2pPr>
            <a:lvl3pPr lvl="2"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3pPr>
            <a:lvl4pPr lvl="3"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4pPr>
            <a:lvl5pPr lvl="4"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5pPr>
            <a:lvl6pPr lvl="5"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6pPr>
            <a:lvl7pPr lvl="6"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7pPr>
            <a:lvl8pPr lvl="7"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8pPr>
            <a:lvl9pPr lvl="8"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9pPr>
          </a:lstStyle>
          <a:p>
            <a:r>
              <a:rPr lang="en-US"/>
              <a:t>Click to edit Master title style</a:t>
            </a:r>
            <a:endParaRPr/>
          </a:p>
        </p:txBody>
      </p:sp>
    </p:spTree>
    <p:extLst>
      <p:ext uri="{BB962C8B-B14F-4D97-AF65-F5344CB8AC3E}">
        <p14:creationId xmlns:p14="http://schemas.microsoft.com/office/powerpoint/2010/main" val="7666380"/>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6"/>
        <p:cNvGrpSpPr/>
        <p:nvPr/>
      </p:nvGrpSpPr>
      <p:grpSpPr>
        <a:xfrm>
          <a:off x="0" y="0"/>
          <a:ext cx="0" cy="0"/>
          <a:chOff x="0" y="0"/>
          <a:chExt cx="0" cy="0"/>
        </a:xfrm>
      </p:grpSpPr>
      <p:sp>
        <p:nvSpPr>
          <p:cNvPr id="27" name="Google Shape;27;p7"/>
          <p:cNvSpPr txBox="1">
            <a:spLocks noGrp="1"/>
          </p:cNvSpPr>
          <p:nvPr>
            <p:ph type="body" idx="1"/>
          </p:nvPr>
        </p:nvSpPr>
        <p:spPr>
          <a:xfrm>
            <a:off x="960000" y="1536633"/>
            <a:ext cx="4429600" cy="45552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rgbClr val="434343"/>
              </a:buClr>
              <a:buSzPts val="1400"/>
              <a:buChar char="●"/>
              <a:defRPr sz="1867">
                <a:solidFill>
                  <a:srgbClr val="434343"/>
                </a:solidFill>
              </a:defRPr>
            </a:lvl1pPr>
            <a:lvl2pPr marL="1219170" lvl="1" indent="-406390" rtl="0">
              <a:lnSpc>
                <a:spcPct val="115000"/>
              </a:lnSpc>
              <a:spcBef>
                <a:spcPts val="0"/>
              </a:spcBef>
              <a:spcAft>
                <a:spcPts val="0"/>
              </a:spcAft>
              <a:buClr>
                <a:srgbClr val="434343"/>
              </a:buClr>
              <a:buSzPts val="1200"/>
              <a:buChar char="○"/>
              <a:defRPr>
                <a:solidFill>
                  <a:srgbClr val="434343"/>
                </a:solidFill>
              </a:defRPr>
            </a:lvl2pPr>
            <a:lvl3pPr marL="1828754" lvl="2" indent="-406390" rtl="0">
              <a:lnSpc>
                <a:spcPct val="115000"/>
              </a:lnSpc>
              <a:spcBef>
                <a:spcPts val="0"/>
              </a:spcBef>
              <a:spcAft>
                <a:spcPts val="0"/>
              </a:spcAft>
              <a:buClr>
                <a:srgbClr val="434343"/>
              </a:buClr>
              <a:buSzPts val="1200"/>
              <a:buChar char="■"/>
              <a:defRPr>
                <a:solidFill>
                  <a:srgbClr val="434343"/>
                </a:solidFill>
              </a:defRPr>
            </a:lvl3pPr>
            <a:lvl4pPr marL="2438339" lvl="3" indent="-406390" rtl="0">
              <a:lnSpc>
                <a:spcPct val="115000"/>
              </a:lnSpc>
              <a:spcBef>
                <a:spcPts val="0"/>
              </a:spcBef>
              <a:spcAft>
                <a:spcPts val="0"/>
              </a:spcAft>
              <a:buClr>
                <a:srgbClr val="434343"/>
              </a:buClr>
              <a:buSzPts val="1200"/>
              <a:buChar char="●"/>
              <a:defRPr>
                <a:solidFill>
                  <a:srgbClr val="434343"/>
                </a:solidFill>
              </a:defRPr>
            </a:lvl4pPr>
            <a:lvl5pPr marL="3047924" lvl="4" indent="-406390" rtl="0">
              <a:lnSpc>
                <a:spcPct val="115000"/>
              </a:lnSpc>
              <a:spcBef>
                <a:spcPts val="0"/>
              </a:spcBef>
              <a:spcAft>
                <a:spcPts val="0"/>
              </a:spcAft>
              <a:buClr>
                <a:srgbClr val="434343"/>
              </a:buClr>
              <a:buSzPts val="1200"/>
              <a:buChar char="○"/>
              <a:defRPr>
                <a:solidFill>
                  <a:srgbClr val="434343"/>
                </a:solidFill>
              </a:defRPr>
            </a:lvl5pPr>
            <a:lvl6pPr marL="3657509" lvl="5" indent="-406390" rtl="0">
              <a:lnSpc>
                <a:spcPct val="115000"/>
              </a:lnSpc>
              <a:spcBef>
                <a:spcPts val="0"/>
              </a:spcBef>
              <a:spcAft>
                <a:spcPts val="0"/>
              </a:spcAft>
              <a:buClr>
                <a:srgbClr val="434343"/>
              </a:buClr>
              <a:buSzPts val="1200"/>
              <a:buChar char="■"/>
              <a:defRPr>
                <a:solidFill>
                  <a:srgbClr val="434343"/>
                </a:solidFill>
              </a:defRPr>
            </a:lvl6pPr>
            <a:lvl7pPr marL="4267093" lvl="6" indent="-406390" rtl="0">
              <a:lnSpc>
                <a:spcPct val="115000"/>
              </a:lnSpc>
              <a:spcBef>
                <a:spcPts val="0"/>
              </a:spcBef>
              <a:spcAft>
                <a:spcPts val="0"/>
              </a:spcAft>
              <a:buClr>
                <a:srgbClr val="434343"/>
              </a:buClr>
              <a:buSzPts val="1200"/>
              <a:buChar char="●"/>
              <a:defRPr>
                <a:solidFill>
                  <a:srgbClr val="434343"/>
                </a:solidFill>
              </a:defRPr>
            </a:lvl7pPr>
            <a:lvl8pPr marL="4876678" lvl="7" indent="-406390" rtl="0">
              <a:lnSpc>
                <a:spcPct val="115000"/>
              </a:lnSpc>
              <a:spcBef>
                <a:spcPts val="0"/>
              </a:spcBef>
              <a:spcAft>
                <a:spcPts val="0"/>
              </a:spcAft>
              <a:buClr>
                <a:srgbClr val="434343"/>
              </a:buClr>
              <a:buSzPts val="1200"/>
              <a:buChar char="○"/>
              <a:defRPr>
                <a:solidFill>
                  <a:srgbClr val="434343"/>
                </a:solidFill>
              </a:defRPr>
            </a:lvl8pPr>
            <a:lvl9pPr marL="5486263" lvl="8" indent="-406390" rtl="0">
              <a:lnSpc>
                <a:spcPct val="115000"/>
              </a:lnSpc>
              <a:spcBef>
                <a:spcPts val="0"/>
              </a:spcBef>
              <a:spcAft>
                <a:spcPts val="0"/>
              </a:spcAft>
              <a:buClr>
                <a:srgbClr val="434343"/>
              </a:buClr>
              <a:buSzPts val="1200"/>
              <a:buChar char="■"/>
              <a:defRPr>
                <a:solidFill>
                  <a:srgbClr val="434343"/>
                </a:solidFill>
              </a:defRPr>
            </a:lvl9pPr>
          </a:lstStyle>
          <a:p>
            <a:pPr lvl="0"/>
            <a:r>
              <a:rPr lang="en-US"/>
              <a:t>Click to edit Master text styles</a:t>
            </a:r>
          </a:p>
        </p:txBody>
      </p:sp>
      <p:sp>
        <p:nvSpPr>
          <p:cNvPr id="28" name="Google Shape;28;p7"/>
          <p:cNvSpPr txBox="1">
            <a:spLocks noGrp="1"/>
          </p:cNvSpPr>
          <p:nvPr>
            <p:ph type="title"/>
          </p:nvPr>
        </p:nvSpPr>
        <p:spPr>
          <a:xfrm>
            <a:off x="603400" y="548633"/>
            <a:ext cx="10985200" cy="7488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Fira Sans Extra Condensed"/>
              <a:buNone/>
              <a:defRPr sz="3200" b="1">
                <a:solidFill>
                  <a:schemeClr val="dk1"/>
                </a:solidFill>
              </a:defRPr>
            </a:lvl1pPr>
            <a:lvl2pPr lvl="1"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2pPr>
            <a:lvl3pPr lvl="2"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3pPr>
            <a:lvl4pPr lvl="3"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4pPr>
            <a:lvl5pPr lvl="4"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5pPr>
            <a:lvl6pPr lvl="5"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6pPr>
            <a:lvl7pPr lvl="6"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7pPr>
            <a:lvl8pPr lvl="7"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8pPr>
            <a:lvl9pPr lvl="8" algn="ctr" rtl="0">
              <a:spcBef>
                <a:spcPts val="0"/>
              </a:spcBef>
              <a:spcAft>
                <a:spcPts val="0"/>
              </a:spcAft>
              <a:buClr>
                <a:schemeClr val="dk1"/>
              </a:buClr>
              <a:buSzPts val="2400"/>
              <a:buFont typeface="Fira Sans Extra Condensed"/>
              <a:buNone/>
              <a:defRPr sz="3200" b="1">
                <a:solidFill>
                  <a:schemeClr val="dk1"/>
                </a:solidFill>
                <a:latin typeface="Fira Sans Extra Condensed"/>
                <a:ea typeface="Fira Sans Extra Condensed"/>
                <a:cs typeface="Fira Sans Extra Condensed"/>
                <a:sym typeface="Fira Sans Extra Condensed"/>
              </a:defRPr>
            </a:lvl9pPr>
          </a:lstStyle>
          <a:p>
            <a:r>
              <a:rPr lang="en-US"/>
              <a:t>Click to edit Master title style</a:t>
            </a:r>
            <a:endParaRPr/>
          </a:p>
        </p:txBody>
      </p:sp>
    </p:spTree>
    <p:extLst>
      <p:ext uri="{BB962C8B-B14F-4D97-AF65-F5344CB8AC3E}">
        <p14:creationId xmlns:p14="http://schemas.microsoft.com/office/powerpoint/2010/main" val="1831374762"/>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1850800" y="1742800"/>
            <a:ext cx="8490400" cy="337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8000"/>
            </a:lvl1pPr>
            <a:lvl2pPr lvl="1" algn="ctr">
              <a:spcBef>
                <a:spcPts val="0"/>
              </a:spcBef>
              <a:spcAft>
                <a:spcPts val="0"/>
              </a:spcAft>
              <a:buSzPts val="6000"/>
              <a:buNone/>
              <a:defRPr sz="8000"/>
            </a:lvl2pPr>
            <a:lvl3pPr lvl="2" algn="ctr">
              <a:spcBef>
                <a:spcPts val="0"/>
              </a:spcBef>
              <a:spcAft>
                <a:spcPts val="0"/>
              </a:spcAft>
              <a:buSzPts val="6000"/>
              <a:buNone/>
              <a:defRPr sz="8000"/>
            </a:lvl3pPr>
            <a:lvl4pPr lvl="3" algn="ctr">
              <a:spcBef>
                <a:spcPts val="0"/>
              </a:spcBef>
              <a:spcAft>
                <a:spcPts val="0"/>
              </a:spcAft>
              <a:buSzPts val="6000"/>
              <a:buNone/>
              <a:defRPr sz="8000"/>
            </a:lvl4pPr>
            <a:lvl5pPr lvl="4" algn="ctr">
              <a:spcBef>
                <a:spcPts val="0"/>
              </a:spcBef>
              <a:spcAft>
                <a:spcPts val="0"/>
              </a:spcAft>
              <a:buSzPts val="6000"/>
              <a:buNone/>
              <a:defRPr sz="8000"/>
            </a:lvl5pPr>
            <a:lvl6pPr lvl="5" algn="ctr">
              <a:spcBef>
                <a:spcPts val="0"/>
              </a:spcBef>
              <a:spcAft>
                <a:spcPts val="0"/>
              </a:spcAft>
              <a:buSzPts val="6000"/>
              <a:buNone/>
              <a:defRPr sz="8000"/>
            </a:lvl6pPr>
            <a:lvl7pPr lvl="6" algn="ctr">
              <a:spcBef>
                <a:spcPts val="0"/>
              </a:spcBef>
              <a:spcAft>
                <a:spcPts val="0"/>
              </a:spcAft>
              <a:buSzPts val="6000"/>
              <a:buNone/>
              <a:defRPr sz="8000"/>
            </a:lvl7pPr>
            <a:lvl8pPr lvl="7" algn="ctr">
              <a:spcBef>
                <a:spcPts val="0"/>
              </a:spcBef>
              <a:spcAft>
                <a:spcPts val="0"/>
              </a:spcAft>
              <a:buSzPts val="6000"/>
              <a:buNone/>
              <a:defRPr sz="8000"/>
            </a:lvl8pPr>
            <a:lvl9pPr lvl="8" algn="ctr">
              <a:spcBef>
                <a:spcPts val="0"/>
              </a:spcBef>
              <a:spcAft>
                <a:spcPts val="0"/>
              </a:spcAft>
              <a:buSzPts val="6000"/>
              <a:buNone/>
              <a:defRPr sz="8000"/>
            </a:lvl9pPr>
          </a:lstStyle>
          <a:p>
            <a:r>
              <a:rPr lang="en-US"/>
              <a:t>Click to edit Master title style</a:t>
            </a:r>
            <a:endParaRPr/>
          </a:p>
        </p:txBody>
      </p:sp>
    </p:spTree>
    <p:extLst>
      <p:ext uri="{BB962C8B-B14F-4D97-AF65-F5344CB8AC3E}">
        <p14:creationId xmlns:p14="http://schemas.microsoft.com/office/powerpoint/2010/main" val="30795819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10"/>
        <p:cNvGrpSpPr/>
        <p:nvPr/>
      </p:nvGrpSpPr>
      <p:grpSpPr>
        <a:xfrm>
          <a:off x="0" y="0"/>
          <a:ext cx="0" cy="0"/>
          <a:chOff x="0" y="0"/>
          <a:chExt cx="0" cy="0"/>
        </a:xfrm>
      </p:grpSpPr>
      <p:sp>
        <p:nvSpPr>
          <p:cNvPr id="111" name="Google Shape;111;p16"/>
          <p:cNvSpPr txBox="1">
            <a:spLocks noGrp="1"/>
          </p:cNvSpPr>
          <p:nvPr>
            <p:ph type="title"/>
          </p:nvPr>
        </p:nvSpPr>
        <p:spPr>
          <a:xfrm>
            <a:off x="960000" y="2248200"/>
            <a:ext cx="4070800" cy="876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12" name="Google Shape;112;p16"/>
          <p:cNvSpPr txBox="1">
            <a:spLocks noGrp="1"/>
          </p:cNvSpPr>
          <p:nvPr>
            <p:ph type="subTitle" idx="1"/>
          </p:nvPr>
        </p:nvSpPr>
        <p:spPr>
          <a:xfrm>
            <a:off x="960000" y="3056200"/>
            <a:ext cx="4070800" cy="1553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grpSp>
        <p:nvGrpSpPr>
          <p:cNvPr id="113" name="Google Shape;113;p16"/>
          <p:cNvGrpSpPr/>
          <p:nvPr/>
        </p:nvGrpSpPr>
        <p:grpSpPr>
          <a:xfrm>
            <a:off x="-142867" y="-6714367"/>
            <a:ext cx="12399000" cy="20286733"/>
            <a:chOff x="-107150" y="-5059050"/>
            <a:chExt cx="9299250" cy="15215050"/>
          </a:xfrm>
        </p:grpSpPr>
        <p:sp>
          <p:nvSpPr>
            <p:cNvPr id="114" name="Google Shape;114;p16"/>
            <p:cNvSpPr/>
            <p:nvPr/>
          </p:nvSpPr>
          <p:spPr>
            <a:xfrm flipH="1">
              <a:off x="-107150" y="-5059050"/>
              <a:ext cx="1026600" cy="6297300"/>
            </a:xfrm>
            <a:prstGeom prst="roundRect">
              <a:avLst>
                <a:gd name="adj" fmla="val 5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15" name="Google Shape;115;p16"/>
            <p:cNvSpPr/>
            <p:nvPr/>
          </p:nvSpPr>
          <p:spPr>
            <a:xfrm flipH="1">
              <a:off x="8165500" y="3858700"/>
              <a:ext cx="1026600" cy="6297300"/>
            </a:xfrm>
            <a:prstGeom prst="roundRect">
              <a:avLst>
                <a:gd name="adj" fmla="val 5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
        <p:nvSpPr>
          <p:cNvPr id="116" name="Google Shape;116;p16"/>
          <p:cNvSpPr/>
          <p:nvPr/>
        </p:nvSpPr>
        <p:spPr>
          <a:xfrm rot="10800000" flipH="1">
            <a:off x="11241027" y="4074599"/>
            <a:ext cx="1166000" cy="3430800"/>
          </a:xfrm>
          <a:prstGeom prst="roundRect">
            <a:avLst>
              <a:gd name="adj" fmla="val 50000"/>
            </a:avLst>
          </a:prstGeom>
          <a:solidFill>
            <a:srgbClr val="F6F6F6">
              <a:alpha val="20630"/>
            </a:srgbClr>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Tree>
    <p:extLst>
      <p:ext uri="{BB962C8B-B14F-4D97-AF65-F5344CB8AC3E}">
        <p14:creationId xmlns:p14="http://schemas.microsoft.com/office/powerpoint/2010/main" val="488885238"/>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960000" y="489897"/>
            <a:ext cx="10272000" cy="112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a:t>Click to edit Master title style</a:t>
            </a:r>
            <a:endParaRPr/>
          </a:p>
        </p:txBody>
      </p:sp>
      <p:sp>
        <p:nvSpPr>
          <p:cNvPr id="33" name="Google Shape;33;p9"/>
          <p:cNvSpPr txBox="1">
            <a:spLocks noGrp="1"/>
          </p:cNvSpPr>
          <p:nvPr>
            <p:ph type="subTitle" idx="1"/>
          </p:nvPr>
        </p:nvSpPr>
        <p:spPr>
          <a:xfrm>
            <a:off x="2988733" y="1798333"/>
            <a:ext cx="6214800" cy="224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Tree>
    <p:extLst>
      <p:ext uri="{BB962C8B-B14F-4D97-AF65-F5344CB8AC3E}">
        <p14:creationId xmlns:p14="http://schemas.microsoft.com/office/powerpoint/2010/main" val="2502640480"/>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960000" y="3047200"/>
            <a:ext cx="10272000" cy="7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lvl1pPr>
            <a:lvl2pPr lvl="1" algn="ctr" rtl="0">
              <a:spcBef>
                <a:spcPts val="0"/>
              </a:spcBef>
              <a:spcAft>
                <a:spcPts val="0"/>
              </a:spcAft>
              <a:buSzPts val="2400"/>
              <a:buNone/>
              <a:defRPr/>
            </a:lvl2pPr>
            <a:lvl3pPr lvl="2" algn="ctr" rtl="0">
              <a:spcBef>
                <a:spcPts val="0"/>
              </a:spcBef>
              <a:spcAft>
                <a:spcPts val="0"/>
              </a:spcAft>
              <a:buSzPts val="2400"/>
              <a:buNone/>
              <a:defRPr/>
            </a:lvl3pPr>
            <a:lvl4pPr lvl="3" algn="ctr" rtl="0">
              <a:spcBef>
                <a:spcPts val="0"/>
              </a:spcBef>
              <a:spcAft>
                <a:spcPts val="0"/>
              </a:spcAft>
              <a:buSzPts val="2400"/>
              <a:buNone/>
              <a:defRPr/>
            </a:lvl4pPr>
            <a:lvl5pPr lvl="4" algn="ctr" rtl="0">
              <a:spcBef>
                <a:spcPts val="0"/>
              </a:spcBef>
              <a:spcAft>
                <a:spcPts val="0"/>
              </a:spcAft>
              <a:buSzPts val="2400"/>
              <a:buNone/>
              <a:defRPr/>
            </a:lvl5pPr>
            <a:lvl6pPr lvl="5" algn="ctr" rtl="0">
              <a:spcBef>
                <a:spcPts val="0"/>
              </a:spcBef>
              <a:spcAft>
                <a:spcPts val="0"/>
              </a:spcAft>
              <a:buSzPts val="2400"/>
              <a:buNone/>
              <a:defRPr/>
            </a:lvl6pPr>
            <a:lvl7pPr lvl="6" algn="ctr" rtl="0">
              <a:spcBef>
                <a:spcPts val="0"/>
              </a:spcBef>
              <a:spcAft>
                <a:spcPts val="0"/>
              </a:spcAft>
              <a:buSzPts val="2400"/>
              <a:buNone/>
              <a:defRPr/>
            </a:lvl7pPr>
            <a:lvl8pPr lvl="7" algn="ctr" rtl="0">
              <a:spcBef>
                <a:spcPts val="0"/>
              </a:spcBef>
              <a:spcAft>
                <a:spcPts val="0"/>
              </a:spcAft>
              <a:buSzPts val="2400"/>
              <a:buNone/>
              <a:defRPr/>
            </a:lvl8pPr>
            <a:lvl9pPr lvl="8" algn="ctr" rtl="0">
              <a:spcBef>
                <a:spcPts val="0"/>
              </a:spcBef>
              <a:spcAft>
                <a:spcPts val="0"/>
              </a:spcAft>
              <a:buSzPts val="2400"/>
              <a:buNone/>
              <a:defRPr/>
            </a:lvl9pPr>
          </a:lstStyle>
          <a:p>
            <a:r>
              <a:rPr lang="en-US"/>
              <a:t>Click to edit Master title style</a:t>
            </a:r>
            <a:endParaRPr/>
          </a:p>
        </p:txBody>
      </p:sp>
    </p:spTree>
    <p:extLst>
      <p:ext uri="{BB962C8B-B14F-4D97-AF65-F5344CB8AC3E}">
        <p14:creationId xmlns:p14="http://schemas.microsoft.com/office/powerpoint/2010/main" val="3728469380"/>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36"/>
        <p:cNvGrpSpPr/>
        <p:nvPr/>
      </p:nvGrpSpPr>
      <p:grpSpPr>
        <a:xfrm>
          <a:off x="0" y="0"/>
          <a:ext cx="0" cy="0"/>
          <a:chOff x="0" y="0"/>
          <a:chExt cx="0" cy="0"/>
        </a:xfrm>
      </p:grpSpPr>
      <p:sp>
        <p:nvSpPr>
          <p:cNvPr id="37" name="Google Shape;37;p11"/>
          <p:cNvSpPr txBox="1">
            <a:spLocks noGrp="1"/>
          </p:cNvSpPr>
          <p:nvPr>
            <p:ph type="title" hasCustomPrompt="1"/>
          </p:nvPr>
        </p:nvSpPr>
        <p:spPr>
          <a:xfrm>
            <a:off x="1712000" y="2077967"/>
            <a:ext cx="8768000" cy="20148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12800"/>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38" name="Google Shape;38;p11"/>
          <p:cNvSpPr txBox="1">
            <a:spLocks noGrp="1"/>
          </p:cNvSpPr>
          <p:nvPr>
            <p:ph type="subTitle" idx="1"/>
          </p:nvPr>
        </p:nvSpPr>
        <p:spPr>
          <a:xfrm>
            <a:off x="1712000" y="4092833"/>
            <a:ext cx="8768000" cy="95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Tree>
    <p:extLst>
      <p:ext uri="{BB962C8B-B14F-4D97-AF65-F5344CB8AC3E}">
        <p14:creationId xmlns:p14="http://schemas.microsoft.com/office/powerpoint/2010/main" val="3051150410"/>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
        <p:cNvGrpSpPr/>
        <p:nvPr/>
      </p:nvGrpSpPr>
      <p:grpSpPr>
        <a:xfrm>
          <a:off x="0" y="0"/>
          <a:ext cx="0" cy="0"/>
          <a:chOff x="0" y="0"/>
          <a:chExt cx="0" cy="0"/>
        </a:xfrm>
      </p:grpSpPr>
    </p:spTree>
    <p:extLst>
      <p:ext uri="{BB962C8B-B14F-4D97-AF65-F5344CB8AC3E}">
        <p14:creationId xmlns:p14="http://schemas.microsoft.com/office/powerpoint/2010/main" val="1823542306"/>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43"/>
        <p:cNvGrpSpPr/>
        <p:nvPr/>
      </p:nvGrpSpPr>
      <p:grpSpPr>
        <a:xfrm>
          <a:off x="0" y="0"/>
          <a:ext cx="0" cy="0"/>
          <a:chOff x="0" y="0"/>
          <a:chExt cx="0" cy="0"/>
        </a:xfrm>
      </p:grpSpPr>
    </p:spTree>
    <p:extLst>
      <p:ext uri="{BB962C8B-B14F-4D97-AF65-F5344CB8AC3E}">
        <p14:creationId xmlns:p14="http://schemas.microsoft.com/office/powerpoint/2010/main" val="9967738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17"/>
        <p:cNvGrpSpPr/>
        <p:nvPr/>
      </p:nvGrpSpPr>
      <p:grpSpPr>
        <a:xfrm>
          <a:off x="0" y="0"/>
          <a:ext cx="0" cy="0"/>
          <a:chOff x="0" y="0"/>
          <a:chExt cx="0" cy="0"/>
        </a:xfrm>
      </p:grpSpPr>
      <p:sp>
        <p:nvSpPr>
          <p:cNvPr id="118" name="Google Shape;118;p17"/>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19" name="Google Shape;119;p17"/>
          <p:cNvSpPr txBox="1">
            <a:spLocks noGrp="1"/>
          </p:cNvSpPr>
          <p:nvPr>
            <p:ph type="body" idx="1"/>
          </p:nvPr>
        </p:nvSpPr>
        <p:spPr>
          <a:xfrm>
            <a:off x="960000" y="1621000"/>
            <a:ext cx="10272000" cy="1409200"/>
          </a:xfrm>
          <a:prstGeom prst="rect">
            <a:avLst/>
          </a:prstGeom>
        </p:spPr>
        <p:txBody>
          <a:bodyPr spcFirstLastPara="1" wrap="square" lIns="91425" tIns="91425" rIns="91425" bIns="91425" anchor="t" anchorCtr="0">
            <a:noAutofit/>
          </a:bodyPr>
          <a:lstStyle>
            <a:lvl1pPr marL="609585" lvl="0" indent="-440256" rtl="0">
              <a:spcBef>
                <a:spcPts val="0"/>
              </a:spcBef>
              <a:spcAft>
                <a:spcPts val="0"/>
              </a:spcAft>
              <a:buSzPts val="1600"/>
              <a:buFont typeface="Albert Sans Light"/>
              <a:buChar char="●"/>
              <a:defRPr/>
            </a:lvl1pPr>
            <a:lvl2pPr marL="1219170" lvl="1" indent="-406390" rtl="0">
              <a:spcBef>
                <a:spcPts val="0"/>
              </a:spcBef>
              <a:spcAft>
                <a:spcPts val="0"/>
              </a:spcAft>
              <a:buSzPts val="1200"/>
              <a:buFont typeface="Nunito Light"/>
              <a:buChar char="○"/>
              <a:defRPr/>
            </a:lvl2pPr>
            <a:lvl3pPr marL="1828754" lvl="2" indent="-406390" rtl="0">
              <a:lnSpc>
                <a:spcPct val="115000"/>
              </a:lnSpc>
              <a:spcBef>
                <a:spcPts val="0"/>
              </a:spcBef>
              <a:spcAft>
                <a:spcPts val="0"/>
              </a:spcAft>
              <a:buClr>
                <a:srgbClr val="FFC800"/>
              </a:buClr>
              <a:buSzPts val="1200"/>
              <a:buFont typeface="Nunito Light"/>
              <a:buChar char="■"/>
              <a:defRPr/>
            </a:lvl3pPr>
            <a:lvl4pPr marL="2438339" lvl="3" indent="-406390" rtl="0">
              <a:lnSpc>
                <a:spcPct val="115000"/>
              </a:lnSpc>
              <a:spcBef>
                <a:spcPts val="0"/>
              </a:spcBef>
              <a:spcAft>
                <a:spcPts val="0"/>
              </a:spcAft>
              <a:buClr>
                <a:srgbClr val="FFC800"/>
              </a:buClr>
              <a:buSzPts val="1200"/>
              <a:buFont typeface="Nunito Light"/>
              <a:buChar char="●"/>
              <a:defRPr/>
            </a:lvl4pPr>
            <a:lvl5pPr marL="3047924" lvl="4" indent="-406390" rtl="0">
              <a:lnSpc>
                <a:spcPct val="115000"/>
              </a:lnSpc>
              <a:spcBef>
                <a:spcPts val="0"/>
              </a:spcBef>
              <a:spcAft>
                <a:spcPts val="0"/>
              </a:spcAft>
              <a:buClr>
                <a:srgbClr val="434343"/>
              </a:buClr>
              <a:buSzPts val="1200"/>
              <a:buFont typeface="Nunito Light"/>
              <a:buChar char="○"/>
              <a:defRPr/>
            </a:lvl5pPr>
            <a:lvl6pPr marL="3657509" lvl="5" indent="-406390" rtl="0">
              <a:lnSpc>
                <a:spcPct val="115000"/>
              </a:lnSpc>
              <a:spcBef>
                <a:spcPts val="0"/>
              </a:spcBef>
              <a:spcAft>
                <a:spcPts val="0"/>
              </a:spcAft>
              <a:buClr>
                <a:srgbClr val="434343"/>
              </a:buClr>
              <a:buSzPts val="1200"/>
              <a:buFont typeface="Nunito Light"/>
              <a:buChar char="■"/>
              <a:defRPr/>
            </a:lvl6pPr>
            <a:lvl7pPr marL="4267093" lvl="6" indent="-406390" rtl="0">
              <a:lnSpc>
                <a:spcPct val="115000"/>
              </a:lnSpc>
              <a:spcBef>
                <a:spcPts val="0"/>
              </a:spcBef>
              <a:spcAft>
                <a:spcPts val="0"/>
              </a:spcAft>
              <a:buClr>
                <a:srgbClr val="434343"/>
              </a:buClr>
              <a:buSzPts val="1200"/>
              <a:buFont typeface="Nunito Light"/>
              <a:buChar char="●"/>
              <a:defRPr/>
            </a:lvl7pPr>
            <a:lvl8pPr marL="4876678" lvl="7" indent="-406390" rtl="0">
              <a:lnSpc>
                <a:spcPct val="115000"/>
              </a:lnSpc>
              <a:spcBef>
                <a:spcPts val="0"/>
              </a:spcBef>
              <a:spcAft>
                <a:spcPts val="0"/>
              </a:spcAft>
              <a:buClr>
                <a:srgbClr val="434343"/>
              </a:buClr>
              <a:buSzPts val="1200"/>
              <a:buFont typeface="Nunito Light"/>
              <a:buChar char="○"/>
              <a:defRPr/>
            </a:lvl8pPr>
            <a:lvl9pPr marL="5486263" lvl="8" indent="-406390" rtl="0">
              <a:lnSpc>
                <a:spcPct val="115000"/>
              </a:lnSpc>
              <a:spcBef>
                <a:spcPts val="0"/>
              </a:spcBef>
              <a:spcAft>
                <a:spcPts val="0"/>
              </a:spcAft>
              <a:buClr>
                <a:srgbClr val="434343"/>
              </a:buClr>
              <a:buSzPts val="1200"/>
              <a:buFont typeface="Nunito Light"/>
              <a:buChar char="■"/>
              <a:defRPr/>
            </a:lvl9pPr>
          </a:lstStyle>
          <a:p>
            <a:pPr lvl="0"/>
            <a:r>
              <a:rPr lang="en-US"/>
              <a:t>Click to edit Master text styles</a:t>
            </a:r>
          </a:p>
        </p:txBody>
      </p:sp>
    </p:spTree>
    <p:extLst>
      <p:ext uri="{BB962C8B-B14F-4D97-AF65-F5344CB8AC3E}">
        <p14:creationId xmlns:p14="http://schemas.microsoft.com/office/powerpoint/2010/main" val="1216969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120"/>
        <p:cNvGrpSpPr/>
        <p:nvPr/>
      </p:nvGrpSpPr>
      <p:grpSpPr>
        <a:xfrm>
          <a:off x="0" y="0"/>
          <a:ext cx="0" cy="0"/>
          <a:chOff x="0" y="0"/>
          <a:chExt cx="0" cy="0"/>
        </a:xfrm>
      </p:grpSpPr>
      <p:sp>
        <p:nvSpPr>
          <p:cNvPr id="121" name="Google Shape;121;p18"/>
          <p:cNvSpPr txBox="1">
            <a:spLocks noGrp="1"/>
          </p:cNvSpPr>
          <p:nvPr>
            <p:ph type="title"/>
          </p:nvPr>
        </p:nvSpPr>
        <p:spPr>
          <a:xfrm>
            <a:off x="2328233" y="593367"/>
            <a:ext cx="8912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22" name="Google Shape;122;p18"/>
          <p:cNvSpPr txBox="1">
            <a:spLocks noGrp="1"/>
          </p:cNvSpPr>
          <p:nvPr>
            <p:ph type="body" idx="1"/>
          </p:nvPr>
        </p:nvSpPr>
        <p:spPr>
          <a:xfrm>
            <a:off x="2328233" y="1621000"/>
            <a:ext cx="8912800" cy="45236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a:lvl1pPr>
            <a:lvl2pPr marL="1219170" lvl="1" indent="-423323" rtl="0">
              <a:spcBef>
                <a:spcPts val="0"/>
              </a:spcBef>
              <a:spcAft>
                <a:spcPts val="0"/>
              </a:spcAft>
              <a:buSzPts val="1400"/>
              <a:buChar char="○"/>
              <a:defRPr/>
            </a:lvl2pPr>
            <a:lvl3pPr marL="1828754" lvl="2" indent="-423323" rtl="0">
              <a:lnSpc>
                <a:spcPct val="115000"/>
              </a:lnSpc>
              <a:spcBef>
                <a:spcPts val="0"/>
              </a:spcBef>
              <a:spcAft>
                <a:spcPts val="0"/>
              </a:spcAft>
              <a:buSzPts val="1400"/>
              <a:buChar char="■"/>
              <a:defRPr/>
            </a:lvl3pPr>
            <a:lvl4pPr marL="2438339" lvl="3" indent="-423323" rtl="0">
              <a:lnSpc>
                <a:spcPct val="115000"/>
              </a:lnSpc>
              <a:spcBef>
                <a:spcPts val="0"/>
              </a:spcBef>
              <a:spcAft>
                <a:spcPts val="0"/>
              </a:spcAft>
              <a:buSzPts val="1400"/>
              <a:buChar char="●"/>
              <a:defRPr/>
            </a:lvl4pPr>
            <a:lvl5pPr marL="3047924" lvl="4" indent="-423323" rtl="0">
              <a:lnSpc>
                <a:spcPct val="115000"/>
              </a:lnSpc>
              <a:spcBef>
                <a:spcPts val="0"/>
              </a:spcBef>
              <a:spcAft>
                <a:spcPts val="0"/>
              </a:spcAft>
              <a:buSzPts val="1400"/>
              <a:buChar char="○"/>
              <a:defRPr/>
            </a:lvl5pPr>
            <a:lvl6pPr marL="3657509" lvl="5" indent="-423323" rtl="0">
              <a:lnSpc>
                <a:spcPct val="115000"/>
              </a:lnSpc>
              <a:spcBef>
                <a:spcPts val="0"/>
              </a:spcBef>
              <a:spcAft>
                <a:spcPts val="0"/>
              </a:spcAft>
              <a:buSzPts val="1400"/>
              <a:buChar char="■"/>
              <a:defRPr/>
            </a:lvl6pPr>
            <a:lvl7pPr marL="4267093" lvl="6" indent="-423323" rtl="0">
              <a:lnSpc>
                <a:spcPct val="115000"/>
              </a:lnSpc>
              <a:spcBef>
                <a:spcPts val="0"/>
              </a:spcBef>
              <a:spcAft>
                <a:spcPts val="0"/>
              </a:spcAft>
              <a:buSzPts val="1400"/>
              <a:buChar char="●"/>
              <a:defRPr/>
            </a:lvl7pPr>
            <a:lvl8pPr marL="4876678" lvl="7" indent="-423323" rtl="0">
              <a:lnSpc>
                <a:spcPct val="115000"/>
              </a:lnSpc>
              <a:spcBef>
                <a:spcPts val="0"/>
              </a:spcBef>
              <a:spcAft>
                <a:spcPts val="0"/>
              </a:spcAft>
              <a:buSzPts val="1400"/>
              <a:buChar char="○"/>
              <a:defRPr/>
            </a:lvl8pPr>
            <a:lvl9pPr marL="5486263" lvl="8" indent="-423323" rtl="0">
              <a:lnSpc>
                <a:spcPct val="115000"/>
              </a:lnSpc>
              <a:spcBef>
                <a:spcPts val="0"/>
              </a:spcBef>
              <a:spcAft>
                <a:spcPts val="0"/>
              </a:spcAft>
              <a:buSzPts val="1400"/>
              <a:buChar char="■"/>
              <a:defRPr/>
            </a:lvl9pPr>
          </a:lstStyle>
          <a:p>
            <a:pPr lvl="0"/>
            <a:r>
              <a:rPr lang="en-US"/>
              <a:t>Click to edit Master text styles</a:t>
            </a:r>
          </a:p>
        </p:txBody>
      </p:sp>
      <p:grpSp>
        <p:nvGrpSpPr>
          <p:cNvPr id="123" name="Google Shape;123;p18"/>
          <p:cNvGrpSpPr/>
          <p:nvPr/>
        </p:nvGrpSpPr>
        <p:grpSpPr>
          <a:xfrm flipH="1">
            <a:off x="-1641133" y="2881267"/>
            <a:ext cx="3306400" cy="8396400"/>
            <a:chOff x="6564450" y="1268000"/>
            <a:chExt cx="2479800" cy="6297300"/>
          </a:xfrm>
        </p:grpSpPr>
        <p:sp>
          <p:nvSpPr>
            <p:cNvPr id="124" name="Google Shape;124;p18"/>
            <p:cNvSpPr/>
            <p:nvPr/>
          </p:nvSpPr>
          <p:spPr>
            <a:xfrm>
              <a:off x="7417650" y="1268000"/>
              <a:ext cx="1626600" cy="6297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25" name="Google Shape;125;p18"/>
            <p:cNvSpPr/>
            <p:nvPr/>
          </p:nvSpPr>
          <p:spPr>
            <a:xfrm>
              <a:off x="6564450" y="2822300"/>
              <a:ext cx="1071600" cy="4365000"/>
            </a:xfrm>
            <a:prstGeom prst="roundRect">
              <a:avLst>
                <a:gd name="adj" fmla="val 50000"/>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26" name="Google Shape;126;p18"/>
            <p:cNvSpPr/>
            <p:nvPr/>
          </p:nvSpPr>
          <p:spPr>
            <a:xfrm>
              <a:off x="6890850" y="2109800"/>
              <a:ext cx="418800" cy="418800"/>
            </a:xfrm>
            <a:prstGeom prst="ellipse">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27980131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2295667" y="593367"/>
            <a:ext cx="7600400" cy="1464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grpSp>
        <p:nvGrpSpPr>
          <p:cNvPr id="129" name="Google Shape;129;p19"/>
          <p:cNvGrpSpPr/>
          <p:nvPr/>
        </p:nvGrpSpPr>
        <p:grpSpPr>
          <a:xfrm>
            <a:off x="-142862" y="-1212168"/>
            <a:ext cx="12557091" cy="11990168"/>
            <a:chOff x="-107146" y="-909126"/>
            <a:chExt cx="9417818" cy="8992626"/>
          </a:xfrm>
        </p:grpSpPr>
        <p:sp>
          <p:nvSpPr>
            <p:cNvPr id="130" name="Google Shape;130;p19"/>
            <p:cNvSpPr/>
            <p:nvPr/>
          </p:nvSpPr>
          <p:spPr>
            <a:xfrm rot="10800000" flipH="1">
              <a:off x="8519272" y="3954900"/>
              <a:ext cx="791400" cy="4128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31" name="Google Shape;131;p19"/>
            <p:cNvSpPr/>
            <p:nvPr/>
          </p:nvSpPr>
          <p:spPr>
            <a:xfrm rot="10800000" flipH="1">
              <a:off x="7958000" y="4588140"/>
              <a:ext cx="791400" cy="2862000"/>
            </a:xfrm>
            <a:prstGeom prst="roundRect">
              <a:avLst>
                <a:gd name="adj" fmla="val 50000"/>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nvGrpSpPr>
            <p:cNvPr id="132" name="Google Shape;132;p19"/>
            <p:cNvGrpSpPr/>
            <p:nvPr/>
          </p:nvGrpSpPr>
          <p:grpSpPr>
            <a:xfrm rot="5400000">
              <a:off x="-544100" y="-472171"/>
              <a:ext cx="1828500" cy="954591"/>
              <a:chOff x="-1253563" y="3992679"/>
              <a:chExt cx="1828500" cy="954591"/>
            </a:xfrm>
          </p:grpSpPr>
          <p:sp>
            <p:nvSpPr>
              <p:cNvPr id="133" name="Google Shape;133;p19"/>
              <p:cNvSpPr/>
              <p:nvPr/>
            </p:nvSpPr>
            <p:spPr>
              <a:xfrm rot="5400000" flipH="1">
                <a:off x="-119071" y="3992679"/>
                <a:ext cx="277200" cy="277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34" name="Google Shape;134;p19"/>
              <p:cNvSpPr/>
              <p:nvPr/>
            </p:nvSpPr>
            <p:spPr>
              <a:xfrm rot="5400000">
                <a:off x="-678013" y="3694320"/>
                <a:ext cx="677400" cy="1828500"/>
              </a:xfrm>
              <a:prstGeom prst="roundRect">
                <a:avLst>
                  <a:gd name="adj" fmla="val 5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grpSp>
    </p:spTree>
    <p:extLst>
      <p:ext uri="{BB962C8B-B14F-4D97-AF65-F5344CB8AC3E}">
        <p14:creationId xmlns:p14="http://schemas.microsoft.com/office/powerpoint/2010/main" val="5459888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35"/>
        <p:cNvGrpSpPr/>
        <p:nvPr/>
      </p:nvGrpSpPr>
      <p:grpSpPr>
        <a:xfrm>
          <a:off x="0" y="0"/>
          <a:ext cx="0" cy="0"/>
          <a:chOff x="0" y="0"/>
          <a:chExt cx="0" cy="0"/>
        </a:xfrm>
      </p:grpSpPr>
      <p:sp>
        <p:nvSpPr>
          <p:cNvPr id="136" name="Google Shape;136;p20"/>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grpSp>
        <p:nvGrpSpPr>
          <p:cNvPr id="137" name="Google Shape;137;p20"/>
          <p:cNvGrpSpPr/>
          <p:nvPr/>
        </p:nvGrpSpPr>
        <p:grpSpPr>
          <a:xfrm flipH="1">
            <a:off x="-1096621" y="-5100675"/>
            <a:ext cx="13311300" cy="11958675"/>
            <a:chOff x="-22300" y="-3825506"/>
            <a:chExt cx="9983475" cy="8969006"/>
          </a:xfrm>
        </p:grpSpPr>
        <p:sp>
          <p:nvSpPr>
            <p:cNvPr id="138" name="Google Shape;138;p20"/>
            <p:cNvSpPr/>
            <p:nvPr/>
          </p:nvSpPr>
          <p:spPr>
            <a:xfrm flipH="1">
              <a:off x="8312375" y="-678400"/>
              <a:ext cx="1648800" cy="164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39" name="Google Shape;139;p20"/>
            <p:cNvSpPr/>
            <p:nvPr/>
          </p:nvSpPr>
          <p:spPr>
            <a:xfrm rot="5400000" flipH="1">
              <a:off x="-27100" y="4612200"/>
              <a:ext cx="536100" cy="5265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40" name="Google Shape;140;p20"/>
            <p:cNvSpPr/>
            <p:nvPr/>
          </p:nvSpPr>
          <p:spPr>
            <a:xfrm flipH="1">
              <a:off x="171200" y="4469010"/>
              <a:ext cx="526500" cy="526500"/>
            </a:xfrm>
            <a:prstGeom prst="ellipse">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41" name="Google Shape;141;p20"/>
            <p:cNvSpPr/>
            <p:nvPr/>
          </p:nvSpPr>
          <p:spPr>
            <a:xfrm>
              <a:off x="7819550" y="-3825506"/>
              <a:ext cx="1483500" cy="4365000"/>
            </a:xfrm>
            <a:prstGeom prst="roundRect">
              <a:avLst>
                <a:gd name="adj" fmla="val 50000"/>
              </a:avLst>
            </a:prstGeom>
            <a:solidFill>
              <a:srgbClr val="F6F6F6">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39618230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42"/>
        <p:cNvGrpSpPr/>
        <p:nvPr/>
      </p:nvGrpSpPr>
      <p:grpSpPr>
        <a:xfrm>
          <a:off x="0" y="0"/>
          <a:ext cx="0" cy="0"/>
          <a:chOff x="0" y="0"/>
          <a:chExt cx="0" cy="0"/>
        </a:xfrm>
      </p:grpSpPr>
      <p:sp>
        <p:nvSpPr>
          <p:cNvPr id="143" name="Google Shape;143;p21"/>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grpSp>
        <p:nvGrpSpPr>
          <p:cNvPr id="144" name="Google Shape;144;p21"/>
          <p:cNvGrpSpPr/>
          <p:nvPr/>
        </p:nvGrpSpPr>
        <p:grpSpPr>
          <a:xfrm>
            <a:off x="-142862" y="-1212168"/>
            <a:ext cx="12557091" cy="11990168"/>
            <a:chOff x="-107146" y="-909126"/>
            <a:chExt cx="9417818" cy="8992626"/>
          </a:xfrm>
        </p:grpSpPr>
        <p:sp>
          <p:nvSpPr>
            <p:cNvPr id="145" name="Google Shape;145;p21"/>
            <p:cNvSpPr/>
            <p:nvPr/>
          </p:nvSpPr>
          <p:spPr>
            <a:xfrm rot="10800000" flipH="1">
              <a:off x="8519272" y="3954900"/>
              <a:ext cx="791400" cy="4128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46" name="Google Shape;146;p21"/>
            <p:cNvSpPr/>
            <p:nvPr/>
          </p:nvSpPr>
          <p:spPr>
            <a:xfrm rot="10800000" flipH="1">
              <a:off x="7958000" y="4588140"/>
              <a:ext cx="791400" cy="2862000"/>
            </a:xfrm>
            <a:prstGeom prst="roundRect">
              <a:avLst>
                <a:gd name="adj" fmla="val 50000"/>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nvGrpSpPr>
            <p:cNvPr id="147" name="Google Shape;147;p21"/>
            <p:cNvGrpSpPr/>
            <p:nvPr/>
          </p:nvGrpSpPr>
          <p:grpSpPr>
            <a:xfrm rot="5400000">
              <a:off x="-544100" y="-472171"/>
              <a:ext cx="1828500" cy="954591"/>
              <a:chOff x="-1253563" y="3992679"/>
              <a:chExt cx="1828500" cy="954591"/>
            </a:xfrm>
          </p:grpSpPr>
          <p:sp>
            <p:nvSpPr>
              <p:cNvPr id="148" name="Google Shape;148;p21"/>
              <p:cNvSpPr/>
              <p:nvPr/>
            </p:nvSpPr>
            <p:spPr>
              <a:xfrm rot="5400000" flipH="1">
                <a:off x="-119071" y="3992679"/>
                <a:ext cx="277200" cy="277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49" name="Google Shape;149;p21"/>
              <p:cNvSpPr/>
              <p:nvPr/>
            </p:nvSpPr>
            <p:spPr>
              <a:xfrm rot="5400000">
                <a:off x="-678013" y="3694320"/>
                <a:ext cx="677400" cy="1828500"/>
              </a:xfrm>
              <a:prstGeom prst="roundRect">
                <a:avLst>
                  <a:gd name="adj" fmla="val 5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grpSp>
    </p:spTree>
    <p:extLst>
      <p:ext uri="{BB962C8B-B14F-4D97-AF65-F5344CB8AC3E}">
        <p14:creationId xmlns:p14="http://schemas.microsoft.com/office/powerpoint/2010/main" val="3471417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950967" y="3029000"/>
            <a:ext cx="4424400" cy="1122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067">
                <a:solidFill>
                  <a:schemeClr val="lt1"/>
                </a:solidFill>
              </a:defRPr>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US"/>
              <a:t>Click to edit Master title style</a:t>
            </a:r>
            <a:endParaRPr/>
          </a:p>
        </p:txBody>
      </p:sp>
      <p:sp>
        <p:nvSpPr>
          <p:cNvPr id="19" name="Google Shape;19;p3"/>
          <p:cNvSpPr txBox="1">
            <a:spLocks noGrp="1"/>
          </p:cNvSpPr>
          <p:nvPr>
            <p:ph type="title" idx="2" hasCustomPrompt="1"/>
          </p:nvPr>
        </p:nvSpPr>
        <p:spPr>
          <a:xfrm>
            <a:off x="950967" y="1690651"/>
            <a:ext cx="1765600" cy="11224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8000">
                <a:solidFill>
                  <a:schemeClr val="lt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20" name="Google Shape;20;p3"/>
          <p:cNvSpPr txBox="1">
            <a:spLocks noGrp="1"/>
          </p:cNvSpPr>
          <p:nvPr>
            <p:ph type="subTitle" idx="1"/>
          </p:nvPr>
        </p:nvSpPr>
        <p:spPr>
          <a:xfrm>
            <a:off x="950967" y="4475100"/>
            <a:ext cx="4424400" cy="9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2133">
                <a:solidFill>
                  <a:schemeClr val="lt1"/>
                </a:solidFill>
                <a:latin typeface="Albert Sans Medium"/>
                <a:ea typeface="Albert Sans Medium"/>
                <a:cs typeface="Albert Sans Medium"/>
                <a:sym typeface="Albert Sans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r>
              <a:rPr lang="en-US"/>
              <a:t>Click to edit Master subtitle style</a:t>
            </a:r>
            <a:endParaRPr/>
          </a:p>
        </p:txBody>
      </p:sp>
    </p:spTree>
    <p:extLst>
      <p:ext uri="{BB962C8B-B14F-4D97-AF65-F5344CB8AC3E}">
        <p14:creationId xmlns:p14="http://schemas.microsoft.com/office/powerpoint/2010/main" val="13946370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50"/>
        <p:cNvGrpSpPr/>
        <p:nvPr/>
      </p:nvGrpSpPr>
      <p:grpSpPr>
        <a:xfrm>
          <a:off x="0" y="0"/>
          <a:ext cx="0" cy="0"/>
          <a:chOff x="0" y="0"/>
          <a:chExt cx="0" cy="0"/>
        </a:xfrm>
      </p:grpSpPr>
      <p:sp>
        <p:nvSpPr>
          <p:cNvPr id="151" name="Google Shape;151;p22"/>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52" name="Google Shape;152;p22"/>
          <p:cNvSpPr txBox="1">
            <a:spLocks noGrp="1"/>
          </p:cNvSpPr>
          <p:nvPr>
            <p:ph type="subTitle" idx="1"/>
          </p:nvPr>
        </p:nvSpPr>
        <p:spPr>
          <a:xfrm>
            <a:off x="4133145" y="2281300"/>
            <a:ext cx="4826400" cy="7636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53" name="Google Shape;153;p22"/>
          <p:cNvSpPr txBox="1">
            <a:spLocks noGrp="1"/>
          </p:cNvSpPr>
          <p:nvPr>
            <p:ph type="subTitle" idx="2"/>
          </p:nvPr>
        </p:nvSpPr>
        <p:spPr>
          <a:xfrm>
            <a:off x="4133145" y="5262433"/>
            <a:ext cx="4826400" cy="7636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54" name="Google Shape;154;p22"/>
          <p:cNvSpPr txBox="1">
            <a:spLocks noGrp="1"/>
          </p:cNvSpPr>
          <p:nvPr>
            <p:ph type="subTitle" idx="3"/>
          </p:nvPr>
        </p:nvSpPr>
        <p:spPr>
          <a:xfrm>
            <a:off x="4133145" y="3771867"/>
            <a:ext cx="4826400" cy="7636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55" name="Google Shape;155;p22"/>
          <p:cNvSpPr txBox="1">
            <a:spLocks noGrp="1"/>
          </p:cNvSpPr>
          <p:nvPr>
            <p:ph type="subTitle" idx="4"/>
          </p:nvPr>
        </p:nvSpPr>
        <p:spPr>
          <a:xfrm>
            <a:off x="4133145" y="1766100"/>
            <a:ext cx="4826400" cy="6980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DM Sans"/>
              <a:buNone/>
              <a:defRPr sz="2667" b="1">
                <a:latin typeface="Poppins"/>
                <a:ea typeface="Poppins"/>
                <a:cs typeface="Poppins"/>
                <a:sym typeface="Poppins"/>
              </a:defRPr>
            </a:lvl1pPr>
            <a:lvl2pPr lvl="1" algn="ctr" rtl="0">
              <a:lnSpc>
                <a:spcPct val="115000"/>
              </a:lnSpc>
              <a:spcBef>
                <a:spcPts val="0"/>
              </a:spcBef>
              <a:spcAft>
                <a:spcPts val="0"/>
              </a:spcAft>
              <a:buSzPts val="2600"/>
              <a:buFont typeface="DM Sans"/>
              <a:buNone/>
              <a:defRPr sz="3467" b="1">
                <a:latin typeface="DM Sans"/>
                <a:ea typeface="DM Sans"/>
                <a:cs typeface="DM Sans"/>
                <a:sym typeface="DM Sans"/>
              </a:defRPr>
            </a:lvl2pPr>
            <a:lvl3pPr lvl="2" algn="ctr" rtl="0">
              <a:lnSpc>
                <a:spcPct val="115000"/>
              </a:lnSpc>
              <a:spcBef>
                <a:spcPts val="0"/>
              </a:spcBef>
              <a:spcAft>
                <a:spcPts val="0"/>
              </a:spcAft>
              <a:buSzPts val="2600"/>
              <a:buFont typeface="DM Sans"/>
              <a:buNone/>
              <a:defRPr sz="3467" b="1">
                <a:latin typeface="DM Sans"/>
                <a:ea typeface="DM Sans"/>
                <a:cs typeface="DM Sans"/>
                <a:sym typeface="DM Sans"/>
              </a:defRPr>
            </a:lvl3pPr>
            <a:lvl4pPr lvl="3" algn="ctr" rtl="0">
              <a:lnSpc>
                <a:spcPct val="115000"/>
              </a:lnSpc>
              <a:spcBef>
                <a:spcPts val="0"/>
              </a:spcBef>
              <a:spcAft>
                <a:spcPts val="0"/>
              </a:spcAft>
              <a:buSzPts val="2600"/>
              <a:buFont typeface="DM Sans"/>
              <a:buNone/>
              <a:defRPr sz="3467" b="1">
                <a:latin typeface="DM Sans"/>
                <a:ea typeface="DM Sans"/>
                <a:cs typeface="DM Sans"/>
                <a:sym typeface="DM Sans"/>
              </a:defRPr>
            </a:lvl4pPr>
            <a:lvl5pPr lvl="4" algn="ctr" rtl="0">
              <a:lnSpc>
                <a:spcPct val="115000"/>
              </a:lnSpc>
              <a:spcBef>
                <a:spcPts val="0"/>
              </a:spcBef>
              <a:spcAft>
                <a:spcPts val="0"/>
              </a:spcAft>
              <a:buSzPts val="2600"/>
              <a:buFont typeface="DM Sans"/>
              <a:buNone/>
              <a:defRPr sz="3467" b="1">
                <a:latin typeface="DM Sans"/>
                <a:ea typeface="DM Sans"/>
                <a:cs typeface="DM Sans"/>
                <a:sym typeface="DM Sans"/>
              </a:defRPr>
            </a:lvl5pPr>
            <a:lvl6pPr lvl="5" algn="ctr" rtl="0">
              <a:lnSpc>
                <a:spcPct val="115000"/>
              </a:lnSpc>
              <a:spcBef>
                <a:spcPts val="0"/>
              </a:spcBef>
              <a:spcAft>
                <a:spcPts val="0"/>
              </a:spcAft>
              <a:buSzPts val="2600"/>
              <a:buFont typeface="DM Sans"/>
              <a:buNone/>
              <a:defRPr sz="3467" b="1">
                <a:latin typeface="DM Sans"/>
                <a:ea typeface="DM Sans"/>
                <a:cs typeface="DM Sans"/>
                <a:sym typeface="DM Sans"/>
              </a:defRPr>
            </a:lvl6pPr>
            <a:lvl7pPr lvl="6" algn="ctr" rtl="0">
              <a:lnSpc>
                <a:spcPct val="115000"/>
              </a:lnSpc>
              <a:spcBef>
                <a:spcPts val="0"/>
              </a:spcBef>
              <a:spcAft>
                <a:spcPts val="0"/>
              </a:spcAft>
              <a:buSzPts val="2600"/>
              <a:buFont typeface="DM Sans"/>
              <a:buNone/>
              <a:defRPr sz="3467" b="1">
                <a:latin typeface="DM Sans"/>
                <a:ea typeface="DM Sans"/>
                <a:cs typeface="DM Sans"/>
                <a:sym typeface="DM Sans"/>
              </a:defRPr>
            </a:lvl7pPr>
            <a:lvl8pPr lvl="7" algn="ctr" rtl="0">
              <a:lnSpc>
                <a:spcPct val="115000"/>
              </a:lnSpc>
              <a:spcBef>
                <a:spcPts val="0"/>
              </a:spcBef>
              <a:spcAft>
                <a:spcPts val="0"/>
              </a:spcAft>
              <a:buSzPts val="2600"/>
              <a:buFont typeface="DM Sans"/>
              <a:buNone/>
              <a:defRPr sz="3467" b="1">
                <a:latin typeface="DM Sans"/>
                <a:ea typeface="DM Sans"/>
                <a:cs typeface="DM Sans"/>
                <a:sym typeface="DM Sans"/>
              </a:defRPr>
            </a:lvl8pPr>
            <a:lvl9pPr lvl="8" algn="ctr" rtl="0">
              <a:lnSpc>
                <a:spcPct val="115000"/>
              </a:lnSpc>
              <a:spcBef>
                <a:spcPts val="0"/>
              </a:spcBef>
              <a:spcAft>
                <a:spcPts val="0"/>
              </a:spcAft>
              <a:buSzPts val="2600"/>
              <a:buFont typeface="DM Sans"/>
              <a:buNone/>
              <a:defRPr sz="3467" b="1">
                <a:latin typeface="DM Sans"/>
                <a:ea typeface="DM Sans"/>
                <a:cs typeface="DM Sans"/>
                <a:sym typeface="DM Sans"/>
              </a:defRPr>
            </a:lvl9pPr>
          </a:lstStyle>
          <a:p>
            <a:r>
              <a:rPr lang="en-US"/>
              <a:t>Click to edit Master subtitle style</a:t>
            </a:r>
            <a:endParaRPr/>
          </a:p>
        </p:txBody>
      </p:sp>
      <p:sp>
        <p:nvSpPr>
          <p:cNvPr id="156" name="Google Shape;156;p22"/>
          <p:cNvSpPr txBox="1">
            <a:spLocks noGrp="1"/>
          </p:cNvSpPr>
          <p:nvPr>
            <p:ph type="subTitle" idx="5"/>
          </p:nvPr>
        </p:nvSpPr>
        <p:spPr>
          <a:xfrm>
            <a:off x="4133145" y="4747233"/>
            <a:ext cx="4826400" cy="6980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DM Sans"/>
              <a:buNone/>
              <a:defRPr sz="2667" b="1">
                <a:latin typeface="Poppins"/>
                <a:ea typeface="Poppins"/>
                <a:cs typeface="Poppins"/>
                <a:sym typeface="Poppins"/>
              </a:defRPr>
            </a:lvl1pPr>
            <a:lvl2pPr lvl="1" algn="ctr" rtl="0">
              <a:lnSpc>
                <a:spcPct val="115000"/>
              </a:lnSpc>
              <a:spcBef>
                <a:spcPts val="0"/>
              </a:spcBef>
              <a:spcAft>
                <a:spcPts val="0"/>
              </a:spcAft>
              <a:buSzPts val="2600"/>
              <a:buFont typeface="DM Sans"/>
              <a:buNone/>
              <a:defRPr sz="3467" b="1">
                <a:latin typeface="DM Sans"/>
                <a:ea typeface="DM Sans"/>
                <a:cs typeface="DM Sans"/>
                <a:sym typeface="DM Sans"/>
              </a:defRPr>
            </a:lvl2pPr>
            <a:lvl3pPr lvl="2" algn="ctr" rtl="0">
              <a:lnSpc>
                <a:spcPct val="115000"/>
              </a:lnSpc>
              <a:spcBef>
                <a:spcPts val="0"/>
              </a:spcBef>
              <a:spcAft>
                <a:spcPts val="0"/>
              </a:spcAft>
              <a:buSzPts val="2600"/>
              <a:buFont typeface="DM Sans"/>
              <a:buNone/>
              <a:defRPr sz="3467" b="1">
                <a:latin typeface="DM Sans"/>
                <a:ea typeface="DM Sans"/>
                <a:cs typeface="DM Sans"/>
                <a:sym typeface="DM Sans"/>
              </a:defRPr>
            </a:lvl3pPr>
            <a:lvl4pPr lvl="3" algn="ctr" rtl="0">
              <a:lnSpc>
                <a:spcPct val="115000"/>
              </a:lnSpc>
              <a:spcBef>
                <a:spcPts val="0"/>
              </a:spcBef>
              <a:spcAft>
                <a:spcPts val="0"/>
              </a:spcAft>
              <a:buSzPts val="2600"/>
              <a:buFont typeface="DM Sans"/>
              <a:buNone/>
              <a:defRPr sz="3467" b="1">
                <a:latin typeface="DM Sans"/>
                <a:ea typeface="DM Sans"/>
                <a:cs typeface="DM Sans"/>
                <a:sym typeface="DM Sans"/>
              </a:defRPr>
            </a:lvl4pPr>
            <a:lvl5pPr lvl="4" algn="ctr" rtl="0">
              <a:lnSpc>
                <a:spcPct val="115000"/>
              </a:lnSpc>
              <a:spcBef>
                <a:spcPts val="0"/>
              </a:spcBef>
              <a:spcAft>
                <a:spcPts val="0"/>
              </a:spcAft>
              <a:buSzPts val="2600"/>
              <a:buFont typeface="DM Sans"/>
              <a:buNone/>
              <a:defRPr sz="3467" b="1">
                <a:latin typeface="DM Sans"/>
                <a:ea typeface="DM Sans"/>
                <a:cs typeface="DM Sans"/>
                <a:sym typeface="DM Sans"/>
              </a:defRPr>
            </a:lvl5pPr>
            <a:lvl6pPr lvl="5" algn="ctr" rtl="0">
              <a:lnSpc>
                <a:spcPct val="115000"/>
              </a:lnSpc>
              <a:spcBef>
                <a:spcPts val="0"/>
              </a:spcBef>
              <a:spcAft>
                <a:spcPts val="0"/>
              </a:spcAft>
              <a:buSzPts val="2600"/>
              <a:buFont typeface="DM Sans"/>
              <a:buNone/>
              <a:defRPr sz="3467" b="1">
                <a:latin typeface="DM Sans"/>
                <a:ea typeface="DM Sans"/>
                <a:cs typeface="DM Sans"/>
                <a:sym typeface="DM Sans"/>
              </a:defRPr>
            </a:lvl6pPr>
            <a:lvl7pPr lvl="6" algn="ctr" rtl="0">
              <a:lnSpc>
                <a:spcPct val="115000"/>
              </a:lnSpc>
              <a:spcBef>
                <a:spcPts val="0"/>
              </a:spcBef>
              <a:spcAft>
                <a:spcPts val="0"/>
              </a:spcAft>
              <a:buSzPts val="2600"/>
              <a:buFont typeface="DM Sans"/>
              <a:buNone/>
              <a:defRPr sz="3467" b="1">
                <a:latin typeface="DM Sans"/>
                <a:ea typeface="DM Sans"/>
                <a:cs typeface="DM Sans"/>
                <a:sym typeface="DM Sans"/>
              </a:defRPr>
            </a:lvl7pPr>
            <a:lvl8pPr lvl="7" algn="ctr" rtl="0">
              <a:lnSpc>
                <a:spcPct val="115000"/>
              </a:lnSpc>
              <a:spcBef>
                <a:spcPts val="0"/>
              </a:spcBef>
              <a:spcAft>
                <a:spcPts val="0"/>
              </a:spcAft>
              <a:buSzPts val="2600"/>
              <a:buFont typeface="DM Sans"/>
              <a:buNone/>
              <a:defRPr sz="3467" b="1">
                <a:latin typeface="DM Sans"/>
                <a:ea typeface="DM Sans"/>
                <a:cs typeface="DM Sans"/>
                <a:sym typeface="DM Sans"/>
              </a:defRPr>
            </a:lvl8pPr>
            <a:lvl9pPr lvl="8" algn="ctr" rtl="0">
              <a:lnSpc>
                <a:spcPct val="115000"/>
              </a:lnSpc>
              <a:spcBef>
                <a:spcPts val="0"/>
              </a:spcBef>
              <a:spcAft>
                <a:spcPts val="0"/>
              </a:spcAft>
              <a:buSzPts val="2600"/>
              <a:buFont typeface="DM Sans"/>
              <a:buNone/>
              <a:defRPr sz="3467" b="1">
                <a:latin typeface="DM Sans"/>
                <a:ea typeface="DM Sans"/>
                <a:cs typeface="DM Sans"/>
                <a:sym typeface="DM Sans"/>
              </a:defRPr>
            </a:lvl9pPr>
          </a:lstStyle>
          <a:p>
            <a:r>
              <a:rPr lang="en-US"/>
              <a:t>Click to edit Master subtitle style</a:t>
            </a:r>
            <a:endParaRPr/>
          </a:p>
        </p:txBody>
      </p:sp>
      <p:sp>
        <p:nvSpPr>
          <p:cNvPr id="157" name="Google Shape;157;p22"/>
          <p:cNvSpPr txBox="1">
            <a:spLocks noGrp="1"/>
          </p:cNvSpPr>
          <p:nvPr>
            <p:ph type="subTitle" idx="6"/>
          </p:nvPr>
        </p:nvSpPr>
        <p:spPr>
          <a:xfrm>
            <a:off x="4133145" y="3256667"/>
            <a:ext cx="4826400" cy="6980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DM Sans"/>
              <a:buNone/>
              <a:defRPr sz="2667" b="1">
                <a:latin typeface="Poppins"/>
                <a:ea typeface="Poppins"/>
                <a:cs typeface="Poppins"/>
                <a:sym typeface="Poppins"/>
              </a:defRPr>
            </a:lvl1pPr>
            <a:lvl2pPr lvl="1" algn="ctr" rtl="0">
              <a:lnSpc>
                <a:spcPct val="115000"/>
              </a:lnSpc>
              <a:spcBef>
                <a:spcPts val="0"/>
              </a:spcBef>
              <a:spcAft>
                <a:spcPts val="0"/>
              </a:spcAft>
              <a:buSzPts val="2600"/>
              <a:buFont typeface="DM Sans"/>
              <a:buNone/>
              <a:defRPr sz="3467" b="1">
                <a:latin typeface="DM Sans"/>
                <a:ea typeface="DM Sans"/>
                <a:cs typeface="DM Sans"/>
                <a:sym typeface="DM Sans"/>
              </a:defRPr>
            </a:lvl2pPr>
            <a:lvl3pPr lvl="2" algn="ctr" rtl="0">
              <a:lnSpc>
                <a:spcPct val="115000"/>
              </a:lnSpc>
              <a:spcBef>
                <a:spcPts val="0"/>
              </a:spcBef>
              <a:spcAft>
                <a:spcPts val="0"/>
              </a:spcAft>
              <a:buSzPts val="2600"/>
              <a:buFont typeface="DM Sans"/>
              <a:buNone/>
              <a:defRPr sz="3467" b="1">
                <a:latin typeface="DM Sans"/>
                <a:ea typeface="DM Sans"/>
                <a:cs typeface="DM Sans"/>
                <a:sym typeface="DM Sans"/>
              </a:defRPr>
            </a:lvl3pPr>
            <a:lvl4pPr lvl="3" algn="ctr" rtl="0">
              <a:lnSpc>
                <a:spcPct val="115000"/>
              </a:lnSpc>
              <a:spcBef>
                <a:spcPts val="0"/>
              </a:spcBef>
              <a:spcAft>
                <a:spcPts val="0"/>
              </a:spcAft>
              <a:buSzPts val="2600"/>
              <a:buFont typeface="DM Sans"/>
              <a:buNone/>
              <a:defRPr sz="3467" b="1">
                <a:latin typeface="DM Sans"/>
                <a:ea typeface="DM Sans"/>
                <a:cs typeface="DM Sans"/>
                <a:sym typeface="DM Sans"/>
              </a:defRPr>
            </a:lvl4pPr>
            <a:lvl5pPr lvl="4" algn="ctr" rtl="0">
              <a:lnSpc>
                <a:spcPct val="115000"/>
              </a:lnSpc>
              <a:spcBef>
                <a:spcPts val="0"/>
              </a:spcBef>
              <a:spcAft>
                <a:spcPts val="0"/>
              </a:spcAft>
              <a:buSzPts val="2600"/>
              <a:buFont typeface="DM Sans"/>
              <a:buNone/>
              <a:defRPr sz="3467" b="1">
                <a:latin typeface="DM Sans"/>
                <a:ea typeface="DM Sans"/>
                <a:cs typeface="DM Sans"/>
                <a:sym typeface="DM Sans"/>
              </a:defRPr>
            </a:lvl5pPr>
            <a:lvl6pPr lvl="5" algn="ctr" rtl="0">
              <a:lnSpc>
                <a:spcPct val="115000"/>
              </a:lnSpc>
              <a:spcBef>
                <a:spcPts val="0"/>
              </a:spcBef>
              <a:spcAft>
                <a:spcPts val="0"/>
              </a:spcAft>
              <a:buSzPts val="2600"/>
              <a:buFont typeface="DM Sans"/>
              <a:buNone/>
              <a:defRPr sz="3467" b="1">
                <a:latin typeface="DM Sans"/>
                <a:ea typeface="DM Sans"/>
                <a:cs typeface="DM Sans"/>
                <a:sym typeface="DM Sans"/>
              </a:defRPr>
            </a:lvl6pPr>
            <a:lvl7pPr lvl="6" algn="ctr" rtl="0">
              <a:lnSpc>
                <a:spcPct val="115000"/>
              </a:lnSpc>
              <a:spcBef>
                <a:spcPts val="0"/>
              </a:spcBef>
              <a:spcAft>
                <a:spcPts val="0"/>
              </a:spcAft>
              <a:buSzPts val="2600"/>
              <a:buFont typeface="DM Sans"/>
              <a:buNone/>
              <a:defRPr sz="3467" b="1">
                <a:latin typeface="DM Sans"/>
                <a:ea typeface="DM Sans"/>
                <a:cs typeface="DM Sans"/>
                <a:sym typeface="DM Sans"/>
              </a:defRPr>
            </a:lvl7pPr>
            <a:lvl8pPr lvl="7" algn="ctr" rtl="0">
              <a:lnSpc>
                <a:spcPct val="115000"/>
              </a:lnSpc>
              <a:spcBef>
                <a:spcPts val="0"/>
              </a:spcBef>
              <a:spcAft>
                <a:spcPts val="0"/>
              </a:spcAft>
              <a:buSzPts val="2600"/>
              <a:buFont typeface="DM Sans"/>
              <a:buNone/>
              <a:defRPr sz="3467" b="1">
                <a:latin typeface="DM Sans"/>
                <a:ea typeface="DM Sans"/>
                <a:cs typeface="DM Sans"/>
                <a:sym typeface="DM Sans"/>
              </a:defRPr>
            </a:lvl8pPr>
            <a:lvl9pPr lvl="8" algn="ctr" rtl="0">
              <a:lnSpc>
                <a:spcPct val="115000"/>
              </a:lnSpc>
              <a:spcBef>
                <a:spcPts val="0"/>
              </a:spcBef>
              <a:spcAft>
                <a:spcPts val="0"/>
              </a:spcAft>
              <a:buSzPts val="2600"/>
              <a:buFont typeface="DM Sans"/>
              <a:buNone/>
              <a:defRPr sz="3467" b="1">
                <a:latin typeface="DM Sans"/>
                <a:ea typeface="DM Sans"/>
                <a:cs typeface="DM Sans"/>
                <a:sym typeface="DM Sans"/>
              </a:defRPr>
            </a:lvl9pPr>
          </a:lstStyle>
          <a:p>
            <a:r>
              <a:rPr lang="en-US"/>
              <a:t>Click to edit Master subtitle style</a:t>
            </a:r>
            <a:endParaRPr/>
          </a:p>
        </p:txBody>
      </p:sp>
      <p:grpSp>
        <p:nvGrpSpPr>
          <p:cNvPr id="158" name="Google Shape;158;p22"/>
          <p:cNvGrpSpPr/>
          <p:nvPr/>
        </p:nvGrpSpPr>
        <p:grpSpPr>
          <a:xfrm>
            <a:off x="-524600" y="182200"/>
            <a:ext cx="12549333" cy="10385037"/>
            <a:chOff x="-393450" y="136650"/>
            <a:chExt cx="9412000" cy="7788778"/>
          </a:xfrm>
        </p:grpSpPr>
        <p:sp>
          <p:nvSpPr>
            <p:cNvPr id="159" name="Google Shape;159;p22"/>
            <p:cNvSpPr/>
            <p:nvPr/>
          </p:nvSpPr>
          <p:spPr>
            <a:xfrm rot="10800000" flipH="1">
              <a:off x="8492050" y="136650"/>
              <a:ext cx="526500" cy="52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nvGrpSpPr>
            <p:cNvPr id="160" name="Google Shape;160;p22"/>
            <p:cNvGrpSpPr/>
            <p:nvPr/>
          </p:nvGrpSpPr>
          <p:grpSpPr>
            <a:xfrm>
              <a:off x="-393450" y="2571752"/>
              <a:ext cx="1462351" cy="5353676"/>
              <a:chOff x="-2108325" y="-2157248"/>
              <a:chExt cx="1462351" cy="5353676"/>
            </a:xfrm>
          </p:grpSpPr>
          <p:sp>
            <p:nvSpPr>
              <p:cNvPr id="161" name="Google Shape;161;p22"/>
              <p:cNvSpPr/>
              <p:nvPr/>
            </p:nvSpPr>
            <p:spPr>
              <a:xfrm rot="10800000" flipH="1">
                <a:off x="-2108325" y="-2157248"/>
                <a:ext cx="793500" cy="793500"/>
              </a:xfrm>
              <a:prstGeom prst="ellipse">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62" name="Google Shape;162;p22"/>
              <p:cNvSpPr/>
              <p:nvPr/>
            </p:nvSpPr>
            <p:spPr>
              <a:xfrm rot="10800000">
                <a:off x="-1665375" y="-1168572"/>
                <a:ext cx="1019400" cy="43650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grpSp>
    </p:spTree>
    <p:extLst>
      <p:ext uri="{BB962C8B-B14F-4D97-AF65-F5344CB8AC3E}">
        <p14:creationId xmlns:p14="http://schemas.microsoft.com/office/powerpoint/2010/main" val="6728374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163"/>
        <p:cNvGrpSpPr/>
        <p:nvPr/>
      </p:nvGrpSpPr>
      <p:grpSpPr>
        <a:xfrm>
          <a:off x="0" y="0"/>
          <a:ext cx="0" cy="0"/>
          <a:chOff x="0" y="0"/>
          <a:chExt cx="0" cy="0"/>
        </a:xfrm>
      </p:grpSpPr>
      <p:sp>
        <p:nvSpPr>
          <p:cNvPr id="164" name="Google Shape;164;p23"/>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65" name="Google Shape;165;p23"/>
          <p:cNvSpPr txBox="1">
            <a:spLocks noGrp="1"/>
          </p:cNvSpPr>
          <p:nvPr>
            <p:ph type="subTitle" idx="1"/>
          </p:nvPr>
        </p:nvSpPr>
        <p:spPr>
          <a:xfrm>
            <a:off x="955500" y="3007597"/>
            <a:ext cx="3252000" cy="24936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166" name="Google Shape;166;p23"/>
          <p:cNvSpPr txBox="1">
            <a:spLocks noGrp="1"/>
          </p:cNvSpPr>
          <p:nvPr>
            <p:ph type="subTitle" idx="2"/>
          </p:nvPr>
        </p:nvSpPr>
        <p:spPr>
          <a:xfrm>
            <a:off x="4470000" y="3007597"/>
            <a:ext cx="3252000" cy="24936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167" name="Google Shape;167;p23"/>
          <p:cNvSpPr txBox="1">
            <a:spLocks noGrp="1"/>
          </p:cNvSpPr>
          <p:nvPr>
            <p:ph type="subTitle" idx="3"/>
          </p:nvPr>
        </p:nvSpPr>
        <p:spPr>
          <a:xfrm>
            <a:off x="7984500" y="3007597"/>
            <a:ext cx="3252000" cy="24936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168" name="Google Shape;168;p23"/>
          <p:cNvSpPr txBox="1">
            <a:spLocks noGrp="1"/>
          </p:cNvSpPr>
          <p:nvPr>
            <p:ph type="subTitle" idx="4"/>
          </p:nvPr>
        </p:nvSpPr>
        <p:spPr>
          <a:xfrm>
            <a:off x="955500" y="1973633"/>
            <a:ext cx="3252000" cy="11472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667" b="1">
                <a:latin typeface="Poppins"/>
                <a:ea typeface="Poppins"/>
                <a:cs typeface="Poppins"/>
                <a:sym typeface="Poppins"/>
              </a:defRPr>
            </a:lvl1pPr>
            <a:lvl2pPr lvl="1" rtl="0">
              <a:lnSpc>
                <a:spcPct val="115000"/>
              </a:lnSpc>
              <a:spcBef>
                <a:spcPts val="0"/>
              </a:spcBef>
              <a:spcAft>
                <a:spcPts val="0"/>
              </a:spcAft>
              <a:buSzPts val="2400"/>
              <a:buFont typeface="DM Sans"/>
              <a:buNone/>
              <a:defRPr sz="3200" b="1">
                <a:latin typeface="DM Sans"/>
                <a:ea typeface="DM Sans"/>
                <a:cs typeface="DM Sans"/>
                <a:sym typeface="DM Sans"/>
              </a:defRPr>
            </a:lvl2pPr>
            <a:lvl3pPr lvl="2" rtl="0">
              <a:lnSpc>
                <a:spcPct val="115000"/>
              </a:lnSpc>
              <a:spcBef>
                <a:spcPts val="0"/>
              </a:spcBef>
              <a:spcAft>
                <a:spcPts val="0"/>
              </a:spcAft>
              <a:buSzPts val="2400"/>
              <a:buFont typeface="DM Sans"/>
              <a:buNone/>
              <a:defRPr sz="3200" b="1">
                <a:latin typeface="DM Sans"/>
                <a:ea typeface="DM Sans"/>
                <a:cs typeface="DM Sans"/>
                <a:sym typeface="DM Sans"/>
              </a:defRPr>
            </a:lvl3pPr>
            <a:lvl4pPr lvl="3" rtl="0">
              <a:lnSpc>
                <a:spcPct val="115000"/>
              </a:lnSpc>
              <a:spcBef>
                <a:spcPts val="0"/>
              </a:spcBef>
              <a:spcAft>
                <a:spcPts val="0"/>
              </a:spcAft>
              <a:buSzPts val="2400"/>
              <a:buFont typeface="DM Sans"/>
              <a:buNone/>
              <a:defRPr sz="3200" b="1">
                <a:latin typeface="DM Sans"/>
                <a:ea typeface="DM Sans"/>
                <a:cs typeface="DM Sans"/>
                <a:sym typeface="DM Sans"/>
              </a:defRPr>
            </a:lvl4pPr>
            <a:lvl5pPr lvl="4" rtl="0">
              <a:lnSpc>
                <a:spcPct val="115000"/>
              </a:lnSpc>
              <a:spcBef>
                <a:spcPts val="0"/>
              </a:spcBef>
              <a:spcAft>
                <a:spcPts val="0"/>
              </a:spcAft>
              <a:buSzPts val="2400"/>
              <a:buFont typeface="DM Sans"/>
              <a:buNone/>
              <a:defRPr sz="3200" b="1">
                <a:latin typeface="DM Sans"/>
                <a:ea typeface="DM Sans"/>
                <a:cs typeface="DM Sans"/>
                <a:sym typeface="DM Sans"/>
              </a:defRPr>
            </a:lvl5pPr>
            <a:lvl6pPr lvl="5" rtl="0">
              <a:lnSpc>
                <a:spcPct val="115000"/>
              </a:lnSpc>
              <a:spcBef>
                <a:spcPts val="0"/>
              </a:spcBef>
              <a:spcAft>
                <a:spcPts val="0"/>
              </a:spcAft>
              <a:buSzPts val="2400"/>
              <a:buFont typeface="DM Sans"/>
              <a:buNone/>
              <a:defRPr sz="3200" b="1">
                <a:latin typeface="DM Sans"/>
                <a:ea typeface="DM Sans"/>
                <a:cs typeface="DM Sans"/>
                <a:sym typeface="DM Sans"/>
              </a:defRPr>
            </a:lvl6pPr>
            <a:lvl7pPr lvl="6" rtl="0">
              <a:lnSpc>
                <a:spcPct val="115000"/>
              </a:lnSpc>
              <a:spcBef>
                <a:spcPts val="0"/>
              </a:spcBef>
              <a:spcAft>
                <a:spcPts val="0"/>
              </a:spcAft>
              <a:buSzPts val="2400"/>
              <a:buFont typeface="DM Sans"/>
              <a:buNone/>
              <a:defRPr sz="3200" b="1">
                <a:latin typeface="DM Sans"/>
                <a:ea typeface="DM Sans"/>
                <a:cs typeface="DM Sans"/>
                <a:sym typeface="DM Sans"/>
              </a:defRPr>
            </a:lvl7pPr>
            <a:lvl8pPr lvl="7" rtl="0">
              <a:lnSpc>
                <a:spcPct val="115000"/>
              </a:lnSpc>
              <a:spcBef>
                <a:spcPts val="0"/>
              </a:spcBef>
              <a:spcAft>
                <a:spcPts val="0"/>
              </a:spcAft>
              <a:buSzPts val="2400"/>
              <a:buFont typeface="DM Sans"/>
              <a:buNone/>
              <a:defRPr sz="3200" b="1">
                <a:latin typeface="DM Sans"/>
                <a:ea typeface="DM Sans"/>
                <a:cs typeface="DM Sans"/>
                <a:sym typeface="DM Sans"/>
              </a:defRPr>
            </a:lvl8pPr>
            <a:lvl9pPr lvl="8"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sp>
        <p:nvSpPr>
          <p:cNvPr id="169" name="Google Shape;169;p23"/>
          <p:cNvSpPr txBox="1">
            <a:spLocks noGrp="1"/>
          </p:cNvSpPr>
          <p:nvPr>
            <p:ph type="subTitle" idx="5"/>
          </p:nvPr>
        </p:nvSpPr>
        <p:spPr>
          <a:xfrm>
            <a:off x="4470000" y="1973633"/>
            <a:ext cx="3252000" cy="11472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667" b="1">
                <a:latin typeface="Poppins"/>
                <a:ea typeface="Poppins"/>
                <a:cs typeface="Poppins"/>
                <a:sym typeface="Poppins"/>
              </a:defRPr>
            </a:lvl1pPr>
            <a:lvl2pPr lvl="1" rtl="0">
              <a:lnSpc>
                <a:spcPct val="115000"/>
              </a:lnSpc>
              <a:spcBef>
                <a:spcPts val="0"/>
              </a:spcBef>
              <a:spcAft>
                <a:spcPts val="0"/>
              </a:spcAft>
              <a:buSzPts val="2400"/>
              <a:buFont typeface="DM Sans"/>
              <a:buNone/>
              <a:defRPr sz="3200" b="1">
                <a:latin typeface="DM Sans"/>
                <a:ea typeface="DM Sans"/>
                <a:cs typeface="DM Sans"/>
                <a:sym typeface="DM Sans"/>
              </a:defRPr>
            </a:lvl2pPr>
            <a:lvl3pPr lvl="2" rtl="0">
              <a:lnSpc>
                <a:spcPct val="115000"/>
              </a:lnSpc>
              <a:spcBef>
                <a:spcPts val="0"/>
              </a:spcBef>
              <a:spcAft>
                <a:spcPts val="0"/>
              </a:spcAft>
              <a:buSzPts val="2400"/>
              <a:buFont typeface="DM Sans"/>
              <a:buNone/>
              <a:defRPr sz="3200" b="1">
                <a:latin typeface="DM Sans"/>
                <a:ea typeface="DM Sans"/>
                <a:cs typeface="DM Sans"/>
                <a:sym typeface="DM Sans"/>
              </a:defRPr>
            </a:lvl3pPr>
            <a:lvl4pPr lvl="3" rtl="0">
              <a:lnSpc>
                <a:spcPct val="115000"/>
              </a:lnSpc>
              <a:spcBef>
                <a:spcPts val="0"/>
              </a:spcBef>
              <a:spcAft>
                <a:spcPts val="0"/>
              </a:spcAft>
              <a:buSzPts val="2400"/>
              <a:buFont typeface="DM Sans"/>
              <a:buNone/>
              <a:defRPr sz="3200" b="1">
                <a:latin typeface="DM Sans"/>
                <a:ea typeface="DM Sans"/>
                <a:cs typeface="DM Sans"/>
                <a:sym typeface="DM Sans"/>
              </a:defRPr>
            </a:lvl4pPr>
            <a:lvl5pPr lvl="4" rtl="0">
              <a:lnSpc>
                <a:spcPct val="115000"/>
              </a:lnSpc>
              <a:spcBef>
                <a:spcPts val="0"/>
              </a:spcBef>
              <a:spcAft>
                <a:spcPts val="0"/>
              </a:spcAft>
              <a:buSzPts val="2400"/>
              <a:buFont typeface="DM Sans"/>
              <a:buNone/>
              <a:defRPr sz="3200" b="1">
                <a:latin typeface="DM Sans"/>
                <a:ea typeface="DM Sans"/>
                <a:cs typeface="DM Sans"/>
                <a:sym typeface="DM Sans"/>
              </a:defRPr>
            </a:lvl5pPr>
            <a:lvl6pPr lvl="5" rtl="0">
              <a:lnSpc>
                <a:spcPct val="115000"/>
              </a:lnSpc>
              <a:spcBef>
                <a:spcPts val="0"/>
              </a:spcBef>
              <a:spcAft>
                <a:spcPts val="0"/>
              </a:spcAft>
              <a:buSzPts val="2400"/>
              <a:buFont typeface="DM Sans"/>
              <a:buNone/>
              <a:defRPr sz="3200" b="1">
                <a:latin typeface="DM Sans"/>
                <a:ea typeface="DM Sans"/>
                <a:cs typeface="DM Sans"/>
                <a:sym typeface="DM Sans"/>
              </a:defRPr>
            </a:lvl6pPr>
            <a:lvl7pPr lvl="6" rtl="0">
              <a:lnSpc>
                <a:spcPct val="115000"/>
              </a:lnSpc>
              <a:spcBef>
                <a:spcPts val="0"/>
              </a:spcBef>
              <a:spcAft>
                <a:spcPts val="0"/>
              </a:spcAft>
              <a:buSzPts val="2400"/>
              <a:buFont typeface="DM Sans"/>
              <a:buNone/>
              <a:defRPr sz="3200" b="1">
                <a:latin typeface="DM Sans"/>
                <a:ea typeface="DM Sans"/>
                <a:cs typeface="DM Sans"/>
                <a:sym typeface="DM Sans"/>
              </a:defRPr>
            </a:lvl7pPr>
            <a:lvl8pPr lvl="7" rtl="0">
              <a:lnSpc>
                <a:spcPct val="115000"/>
              </a:lnSpc>
              <a:spcBef>
                <a:spcPts val="0"/>
              </a:spcBef>
              <a:spcAft>
                <a:spcPts val="0"/>
              </a:spcAft>
              <a:buSzPts val="2400"/>
              <a:buFont typeface="DM Sans"/>
              <a:buNone/>
              <a:defRPr sz="3200" b="1">
                <a:latin typeface="DM Sans"/>
                <a:ea typeface="DM Sans"/>
                <a:cs typeface="DM Sans"/>
                <a:sym typeface="DM Sans"/>
              </a:defRPr>
            </a:lvl8pPr>
            <a:lvl9pPr lvl="8"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sp>
        <p:nvSpPr>
          <p:cNvPr id="170" name="Google Shape;170;p23"/>
          <p:cNvSpPr txBox="1">
            <a:spLocks noGrp="1"/>
          </p:cNvSpPr>
          <p:nvPr>
            <p:ph type="subTitle" idx="6"/>
          </p:nvPr>
        </p:nvSpPr>
        <p:spPr>
          <a:xfrm>
            <a:off x="7984500" y="1973633"/>
            <a:ext cx="3252000" cy="11472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667" b="1">
                <a:latin typeface="Poppins"/>
                <a:ea typeface="Poppins"/>
                <a:cs typeface="Poppins"/>
                <a:sym typeface="Poppins"/>
              </a:defRPr>
            </a:lvl1pPr>
            <a:lvl2pPr lvl="1" rtl="0">
              <a:lnSpc>
                <a:spcPct val="115000"/>
              </a:lnSpc>
              <a:spcBef>
                <a:spcPts val="0"/>
              </a:spcBef>
              <a:spcAft>
                <a:spcPts val="0"/>
              </a:spcAft>
              <a:buSzPts val="2400"/>
              <a:buFont typeface="DM Sans"/>
              <a:buNone/>
              <a:defRPr sz="3200" b="1">
                <a:latin typeface="DM Sans"/>
                <a:ea typeface="DM Sans"/>
                <a:cs typeface="DM Sans"/>
                <a:sym typeface="DM Sans"/>
              </a:defRPr>
            </a:lvl2pPr>
            <a:lvl3pPr lvl="2" rtl="0">
              <a:lnSpc>
                <a:spcPct val="115000"/>
              </a:lnSpc>
              <a:spcBef>
                <a:spcPts val="0"/>
              </a:spcBef>
              <a:spcAft>
                <a:spcPts val="0"/>
              </a:spcAft>
              <a:buSzPts val="2400"/>
              <a:buFont typeface="DM Sans"/>
              <a:buNone/>
              <a:defRPr sz="3200" b="1">
                <a:latin typeface="DM Sans"/>
                <a:ea typeface="DM Sans"/>
                <a:cs typeface="DM Sans"/>
                <a:sym typeface="DM Sans"/>
              </a:defRPr>
            </a:lvl3pPr>
            <a:lvl4pPr lvl="3" rtl="0">
              <a:lnSpc>
                <a:spcPct val="115000"/>
              </a:lnSpc>
              <a:spcBef>
                <a:spcPts val="0"/>
              </a:spcBef>
              <a:spcAft>
                <a:spcPts val="0"/>
              </a:spcAft>
              <a:buSzPts val="2400"/>
              <a:buFont typeface="DM Sans"/>
              <a:buNone/>
              <a:defRPr sz="3200" b="1">
                <a:latin typeface="DM Sans"/>
                <a:ea typeface="DM Sans"/>
                <a:cs typeface="DM Sans"/>
                <a:sym typeface="DM Sans"/>
              </a:defRPr>
            </a:lvl4pPr>
            <a:lvl5pPr lvl="4" rtl="0">
              <a:lnSpc>
                <a:spcPct val="115000"/>
              </a:lnSpc>
              <a:spcBef>
                <a:spcPts val="0"/>
              </a:spcBef>
              <a:spcAft>
                <a:spcPts val="0"/>
              </a:spcAft>
              <a:buSzPts val="2400"/>
              <a:buFont typeface="DM Sans"/>
              <a:buNone/>
              <a:defRPr sz="3200" b="1">
                <a:latin typeface="DM Sans"/>
                <a:ea typeface="DM Sans"/>
                <a:cs typeface="DM Sans"/>
                <a:sym typeface="DM Sans"/>
              </a:defRPr>
            </a:lvl5pPr>
            <a:lvl6pPr lvl="5" rtl="0">
              <a:lnSpc>
                <a:spcPct val="115000"/>
              </a:lnSpc>
              <a:spcBef>
                <a:spcPts val="0"/>
              </a:spcBef>
              <a:spcAft>
                <a:spcPts val="0"/>
              </a:spcAft>
              <a:buSzPts val="2400"/>
              <a:buFont typeface="DM Sans"/>
              <a:buNone/>
              <a:defRPr sz="3200" b="1">
                <a:latin typeface="DM Sans"/>
                <a:ea typeface="DM Sans"/>
                <a:cs typeface="DM Sans"/>
                <a:sym typeface="DM Sans"/>
              </a:defRPr>
            </a:lvl6pPr>
            <a:lvl7pPr lvl="6" rtl="0">
              <a:lnSpc>
                <a:spcPct val="115000"/>
              </a:lnSpc>
              <a:spcBef>
                <a:spcPts val="0"/>
              </a:spcBef>
              <a:spcAft>
                <a:spcPts val="0"/>
              </a:spcAft>
              <a:buSzPts val="2400"/>
              <a:buFont typeface="DM Sans"/>
              <a:buNone/>
              <a:defRPr sz="3200" b="1">
                <a:latin typeface="DM Sans"/>
                <a:ea typeface="DM Sans"/>
                <a:cs typeface="DM Sans"/>
                <a:sym typeface="DM Sans"/>
              </a:defRPr>
            </a:lvl7pPr>
            <a:lvl8pPr lvl="7" rtl="0">
              <a:lnSpc>
                <a:spcPct val="115000"/>
              </a:lnSpc>
              <a:spcBef>
                <a:spcPts val="0"/>
              </a:spcBef>
              <a:spcAft>
                <a:spcPts val="0"/>
              </a:spcAft>
              <a:buSzPts val="2400"/>
              <a:buFont typeface="DM Sans"/>
              <a:buNone/>
              <a:defRPr sz="3200" b="1">
                <a:latin typeface="DM Sans"/>
                <a:ea typeface="DM Sans"/>
                <a:cs typeface="DM Sans"/>
                <a:sym typeface="DM Sans"/>
              </a:defRPr>
            </a:lvl8pPr>
            <a:lvl9pPr lvl="8"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grpSp>
        <p:nvGrpSpPr>
          <p:cNvPr id="171" name="Google Shape;171;p23"/>
          <p:cNvGrpSpPr/>
          <p:nvPr/>
        </p:nvGrpSpPr>
        <p:grpSpPr>
          <a:xfrm>
            <a:off x="-1238366" y="-124033"/>
            <a:ext cx="13417167" cy="9054796"/>
            <a:chOff x="-928775" y="-93025"/>
            <a:chExt cx="10062875" cy="6791097"/>
          </a:xfrm>
        </p:grpSpPr>
        <p:sp>
          <p:nvSpPr>
            <p:cNvPr id="172" name="Google Shape;172;p23"/>
            <p:cNvSpPr/>
            <p:nvPr/>
          </p:nvSpPr>
          <p:spPr>
            <a:xfrm>
              <a:off x="-928775" y="-93025"/>
              <a:ext cx="1648800" cy="1648800"/>
            </a:xfrm>
            <a:prstGeom prst="ellipse">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nvGrpSpPr>
            <p:cNvPr id="173" name="Google Shape;173;p23"/>
            <p:cNvGrpSpPr/>
            <p:nvPr/>
          </p:nvGrpSpPr>
          <p:grpSpPr>
            <a:xfrm>
              <a:off x="8424000" y="4173728"/>
              <a:ext cx="710100" cy="2524343"/>
              <a:chOff x="8424000" y="4173728"/>
              <a:chExt cx="710100" cy="2524343"/>
            </a:xfrm>
          </p:grpSpPr>
          <p:sp>
            <p:nvSpPr>
              <p:cNvPr id="174" name="Google Shape;174;p23"/>
              <p:cNvSpPr/>
              <p:nvPr/>
            </p:nvSpPr>
            <p:spPr>
              <a:xfrm>
                <a:off x="8609250" y="4173728"/>
                <a:ext cx="339600" cy="339600"/>
              </a:xfrm>
              <a:prstGeom prst="ellipse">
                <a:avLst/>
              </a:prstGeom>
              <a:solidFill>
                <a:srgbClr val="F2557A">
                  <a:alpha val="76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75" name="Google Shape;175;p23"/>
              <p:cNvSpPr/>
              <p:nvPr/>
            </p:nvSpPr>
            <p:spPr>
              <a:xfrm>
                <a:off x="8424000" y="4608572"/>
                <a:ext cx="710100" cy="208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grpSp>
    </p:spTree>
    <p:extLst>
      <p:ext uri="{BB962C8B-B14F-4D97-AF65-F5344CB8AC3E}">
        <p14:creationId xmlns:p14="http://schemas.microsoft.com/office/powerpoint/2010/main" val="10906179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176"/>
        <p:cNvGrpSpPr/>
        <p:nvPr/>
      </p:nvGrpSpPr>
      <p:grpSpPr>
        <a:xfrm>
          <a:off x="0" y="0"/>
          <a:ext cx="0" cy="0"/>
          <a:chOff x="0" y="0"/>
          <a:chExt cx="0" cy="0"/>
        </a:xfrm>
      </p:grpSpPr>
      <p:sp>
        <p:nvSpPr>
          <p:cNvPr id="177" name="Google Shape;177;p2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78" name="Google Shape;178;p24"/>
          <p:cNvSpPr txBox="1">
            <a:spLocks noGrp="1"/>
          </p:cNvSpPr>
          <p:nvPr>
            <p:ph type="subTitle" idx="1"/>
          </p:nvPr>
        </p:nvSpPr>
        <p:spPr>
          <a:xfrm>
            <a:off x="960000" y="2374852"/>
            <a:ext cx="5135600" cy="1605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179" name="Google Shape;179;p24"/>
          <p:cNvSpPr txBox="1">
            <a:spLocks noGrp="1"/>
          </p:cNvSpPr>
          <p:nvPr>
            <p:ph type="subTitle" idx="2"/>
          </p:nvPr>
        </p:nvSpPr>
        <p:spPr>
          <a:xfrm>
            <a:off x="6095736" y="2371733"/>
            <a:ext cx="5135600" cy="1605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180" name="Google Shape;180;p24"/>
          <p:cNvSpPr txBox="1">
            <a:spLocks noGrp="1"/>
          </p:cNvSpPr>
          <p:nvPr>
            <p:ph type="subTitle" idx="3"/>
          </p:nvPr>
        </p:nvSpPr>
        <p:spPr>
          <a:xfrm>
            <a:off x="960000" y="4847100"/>
            <a:ext cx="10272000" cy="886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r>
              <a:rPr lang="en-US"/>
              <a:t>Click to edit Master subtitle style</a:t>
            </a:r>
            <a:endParaRPr/>
          </a:p>
        </p:txBody>
      </p:sp>
      <p:sp>
        <p:nvSpPr>
          <p:cNvPr id="181" name="Google Shape;181;p24"/>
          <p:cNvSpPr txBox="1">
            <a:spLocks noGrp="1"/>
          </p:cNvSpPr>
          <p:nvPr>
            <p:ph type="subTitle" idx="4"/>
          </p:nvPr>
        </p:nvSpPr>
        <p:spPr>
          <a:xfrm>
            <a:off x="960000" y="1957100"/>
            <a:ext cx="5135600" cy="5700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DM Sans"/>
              <a:buNone/>
              <a:defRPr sz="2667" b="1">
                <a:latin typeface="Poppins"/>
                <a:ea typeface="Poppins"/>
                <a:cs typeface="Poppins"/>
                <a:sym typeface="Poppins"/>
              </a:defRPr>
            </a:lvl1pPr>
            <a:lvl2pPr lvl="1" rtl="0">
              <a:lnSpc>
                <a:spcPct val="115000"/>
              </a:lnSpc>
              <a:spcBef>
                <a:spcPts val="0"/>
              </a:spcBef>
              <a:spcAft>
                <a:spcPts val="0"/>
              </a:spcAft>
              <a:buSzPts val="2600"/>
              <a:buFont typeface="DM Sans"/>
              <a:buNone/>
              <a:defRPr sz="3467" b="1">
                <a:latin typeface="DM Sans"/>
                <a:ea typeface="DM Sans"/>
                <a:cs typeface="DM Sans"/>
                <a:sym typeface="DM Sans"/>
              </a:defRPr>
            </a:lvl2pPr>
            <a:lvl3pPr lvl="2" rtl="0">
              <a:lnSpc>
                <a:spcPct val="115000"/>
              </a:lnSpc>
              <a:spcBef>
                <a:spcPts val="0"/>
              </a:spcBef>
              <a:spcAft>
                <a:spcPts val="0"/>
              </a:spcAft>
              <a:buSzPts val="2600"/>
              <a:buFont typeface="DM Sans"/>
              <a:buNone/>
              <a:defRPr sz="3467" b="1">
                <a:latin typeface="DM Sans"/>
                <a:ea typeface="DM Sans"/>
                <a:cs typeface="DM Sans"/>
                <a:sym typeface="DM Sans"/>
              </a:defRPr>
            </a:lvl3pPr>
            <a:lvl4pPr lvl="3" rtl="0">
              <a:lnSpc>
                <a:spcPct val="115000"/>
              </a:lnSpc>
              <a:spcBef>
                <a:spcPts val="0"/>
              </a:spcBef>
              <a:spcAft>
                <a:spcPts val="0"/>
              </a:spcAft>
              <a:buSzPts val="2600"/>
              <a:buFont typeface="DM Sans"/>
              <a:buNone/>
              <a:defRPr sz="3467" b="1">
                <a:latin typeface="DM Sans"/>
                <a:ea typeface="DM Sans"/>
                <a:cs typeface="DM Sans"/>
                <a:sym typeface="DM Sans"/>
              </a:defRPr>
            </a:lvl4pPr>
            <a:lvl5pPr lvl="4" rtl="0">
              <a:lnSpc>
                <a:spcPct val="115000"/>
              </a:lnSpc>
              <a:spcBef>
                <a:spcPts val="0"/>
              </a:spcBef>
              <a:spcAft>
                <a:spcPts val="0"/>
              </a:spcAft>
              <a:buSzPts val="2600"/>
              <a:buFont typeface="DM Sans"/>
              <a:buNone/>
              <a:defRPr sz="3467" b="1">
                <a:latin typeface="DM Sans"/>
                <a:ea typeface="DM Sans"/>
                <a:cs typeface="DM Sans"/>
                <a:sym typeface="DM Sans"/>
              </a:defRPr>
            </a:lvl5pPr>
            <a:lvl6pPr lvl="5" rtl="0">
              <a:lnSpc>
                <a:spcPct val="115000"/>
              </a:lnSpc>
              <a:spcBef>
                <a:spcPts val="0"/>
              </a:spcBef>
              <a:spcAft>
                <a:spcPts val="0"/>
              </a:spcAft>
              <a:buSzPts val="2600"/>
              <a:buFont typeface="DM Sans"/>
              <a:buNone/>
              <a:defRPr sz="3467" b="1">
                <a:latin typeface="DM Sans"/>
                <a:ea typeface="DM Sans"/>
                <a:cs typeface="DM Sans"/>
                <a:sym typeface="DM Sans"/>
              </a:defRPr>
            </a:lvl6pPr>
            <a:lvl7pPr lvl="6" rtl="0">
              <a:lnSpc>
                <a:spcPct val="115000"/>
              </a:lnSpc>
              <a:spcBef>
                <a:spcPts val="0"/>
              </a:spcBef>
              <a:spcAft>
                <a:spcPts val="0"/>
              </a:spcAft>
              <a:buSzPts val="2600"/>
              <a:buFont typeface="DM Sans"/>
              <a:buNone/>
              <a:defRPr sz="3467" b="1">
                <a:latin typeface="DM Sans"/>
                <a:ea typeface="DM Sans"/>
                <a:cs typeface="DM Sans"/>
                <a:sym typeface="DM Sans"/>
              </a:defRPr>
            </a:lvl7pPr>
            <a:lvl8pPr lvl="7" rtl="0">
              <a:lnSpc>
                <a:spcPct val="115000"/>
              </a:lnSpc>
              <a:spcBef>
                <a:spcPts val="0"/>
              </a:spcBef>
              <a:spcAft>
                <a:spcPts val="0"/>
              </a:spcAft>
              <a:buSzPts val="2600"/>
              <a:buFont typeface="DM Sans"/>
              <a:buNone/>
              <a:defRPr sz="3467" b="1">
                <a:latin typeface="DM Sans"/>
                <a:ea typeface="DM Sans"/>
                <a:cs typeface="DM Sans"/>
                <a:sym typeface="DM Sans"/>
              </a:defRPr>
            </a:lvl8pPr>
            <a:lvl9pPr lvl="8" rtl="0">
              <a:lnSpc>
                <a:spcPct val="115000"/>
              </a:lnSpc>
              <a:spcBef>
                <a:spcPts val="0"/>
              </a:spcBef>
              <a:spcAft>
                <a:spcPts val="0"/>
              </a:spcAft>
              <a:buSzPts val="2600"/>
              <a:buFont typeface="DM Sans"/>
              <a:buNone/>
              <a:defRPr sz="3467" b="1">
                <a:latin typeface="DM Sans"/>
                <a:ea typeface="DM Sans"/>
                <a:cs typeface="DM Sans"/>
                <a:sym typeface="DM Sans"/>
              </a:defRPr>
            </a:lvl9pPr>
          </a:lstStyle>
          <a:p>
            <a:r>
              <a:rPr lang="en-US"/>
              <a:t>Click to edit Master subtitle style</a:t>
            </a:r>
            <a:endParaRPr/>
          </a:p>
        </p:txBody>
      </p:sp>
      <p:sp>
        <p:nvSpPr>
          <p:cNvPr id="182" name="Google Shape;182;p24"/>
          <p:cNvSpPr txBox="1">
            <a:spLocks noGrp="1"/>
          </p:cNvSpPr>
          <p:nvPr>
            <p:ph type="subTitle" idx="5"/>
          </p:nvPr>
        </p:nvSpPr>
        <p:spPr>
          <a:xfrm>
            <a:off x="6095733" y="1957100"/>
            <a:ext cx="5135600" cy="5700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DM Sans"/>
              <a:buNone/>
              <a:defRPr sz="2667" b="1">
                <a:latin typeface="Poppins"/>
                <a:ea typeface="Poppins"/>
                <a:cs typeface="Poppins"/>
                <a:sym typeface="Poppins"/>
              </a:defRPr>
            </a:lvl1pPr>
            <a:lvl2pPr lvl="1" rtl="0">
              <a:lnSpc>
                <a:spcPct val="115000"/>
              </a:lnSpc>
              <a:spcBef>
                <a:spcPts val="0"/>
              </a:spcBef>
              <a:spcAft>
                <a:spcPts val="0"/>
              </a:spcAft>
              <a:buSzPts val="2600"/>
              <a:buFont typeface="DM Sans"/>
              <a:buNone/>
              <a:defRPr sz="3467" b="1">
                <a:latin typeface="DM Sans"/>
                <a:ea typeface="DM Sans"/>
                <a:cs typeface="DM Sans"/>
                <a:sym typeface="DM Sans"/>
              </a:defRPr>
            </a:lvl2pPr>
            <a:lvl3pPr lvl="2" rtl="0">
              <a:lnSpc>
                <a:spcPct val="115000"/>
              </a:lnSpc>
              <a:spcBef>
                <a:spcPts val="0"/>
              </a:spcBef>
              <a:spcAft>
                <a:spcPts val="0"/>
              </a:spcAft>
              <a:buSzPts val="2600"/>
              <a:buFont typeface="DM Sans"/>
              <a:buNone/>
              <a:defRPr sz="3467" b="1">
                <a:latin typeface="DM Sans"/>
                <a:ea typeface="DM Sans"/>
                <a:cs typeface="DM Sans"/>
                <a:sym typeface="DM Sans"/>
              </a:defRPr>
            </a:lvl3pPr>
            <a:lvl4pPr lvl="3" rtl="0">
              <a:lnSpc>
                <a:spcPct val="115000"/>
              </a:lnSpc>
              <a:spcBef>
                <a:spcPts val="0"/>
              </a:spcBef>
              <a:spcAft>
                <a:spcPts val="0"/>
              </a:spcAft>
              <a:buSzPts val="2600"/>
              <a:buFont typeface="DM Sans"/>
              <a:buNone/>
              <a:defRPr sz="3467" b="1">
                <a:latin typeface="DM Sans"/>
                <a:ea typeface="DM Sans"/>
                <a:cs typeface="DM Sans"/>
                <a:sym typeface="DM Sans"/>
              </a:defRPr>
            </a:lvl4pPr>
            <a:lvl5pPr lvl="4" rtl="0">
              <a:lnSpc>
                <a:spcPct val="115000"/>
              </a:lnSpc>
              <a:spcBef>
                <a:spcPts val="0"/>
              </a:spcBef>
              <a:spcAft>
                <a:spcPts val="0"/>
              </a:spcAft>
              <a:buSzPts val="2600"/>
              <a:buFont typeface="DM Sans"/>
              <a:buNone/>
              <a:defRPr sz="3467" b="1">
                <a:latin typeface="DM Sans"/>
                <a:ea typeface="DM Sans"/>
                <a:cs typeface="DM Sans"/>
                <a:sym typeface="DM Sans"/>
              </a:defRPr>
            </a:lvl5pPr>
            <a:lvl6pPr lvl="5" rtl="0">
              <a:lnSpc>
                <a:spcPct val="115000"/>
              </a:lnSpc>
              <a:spcBef>
                <a:spcPts val="0"/>
              </a:spcBef>
              <a:spcAft>
                <a:spcPts val="0"/>
              </a:spcAft>
              <a:buSzPts val="2600"/>
              <a:buFont typeface="DM Sans"/>
              <a:buNone/>
              <a:defRPr sz="3467" b="1">
                <a:latin typeface="DM Sans"/>
                <a:ea typeface="DM Sans"/>
                <a:cs typeface="DM Sans"/>
                <a:sym typeface="DM Sans"/>
              </a:defRPr>
            </a:lvl6pPr>
            <a:lvl7pPr lvl="6" rtl="0">
              <a:lnSpc>
                <a:spcPct val="115000"/>
              </a:lnSpc>
              <a:spcBef>
                <a:spcPts val="0"/>
              </a:spcBef>
              <a:spcAft>
                <a:spcPts val="0"/>
              </a:spcAft>
              <a:buSzPts val="2600"/>
              <a:buFont typeface="DM Sans"/>
              <a:buNone/>
              <a:defRPr sz="3467" b="1">
                <a:latin typeface="DM Sans"/>
                <a:ea typeface="DM Sans"/>
                <a:cs typeface="DM Sans"/>
                <a:sym typeface="DM Sans"/>
              </a:defRPr>
            </a:lvl7pPr>
            <a:lvl8pPr lvl="7" rtl="0">
              <a:lnSpc>
                <a:spcPct val="115000"/>
              </a:lnSpc>
              <a:spcBef>
                <a:spcPts val="0"/>
              </a:spcBef>
              <a:spcAft>
                <a:spcPts val="0"/>
              </a:spcAft>
              <a:buSzPts val="2600"/>
              <a:buFont typeface="DM Sans"/>
              <a:buNone/>
              <a:defRPr sz="3467" b="1">
                <a:latin typeface="DM Sans"/>
                <a:ea typeface="DM Sans"/>
                <a:cs typeface="DM Sans"/>
                <a:sym typeface="DM Sans"/>
              </a:defRPr>
            </a:lvl8pPr>
            <a:lvl9pPr lvl="8" rtl="0">
              <a:lnSpc>
                <a:spcPct val="115000"/>
              </a:lnSpc>
              <a:spcBef>
                <a:spcPts val="0"/>
              </a:spcBef>
              <a:spcAft>
                <a:spcPts val="0"/>
              </a:spcAft>
              <a:buSzPts val="2600"/>
              <a:buFont typeface="DM Sans"/>
              <a:buNone/>
              <a:defRPr sz="3467" b="1">
                <a:latin typeface="DM Sans"/>
                <a:ea typeface="DM Sans"/>
                <a:cs typeface="DM Sans"/>
                <a:sym typeface="DM Sans"/>
              </a:defRPr>
            </a:lvl9pPr>
          </a:lstStyle>
          <a:p>
            <a:r>
              <a:rPr lang="en-US"/>
              <a:t>Click to edit Master subtitle style</a:t>
            </a:r>
            <a:endParaRPr/>
          </a:p>
        </p:txBody>
      </p:sp>
      <p:sp>
        <p:nvSpPr>
          <p:cNvPr id="183" name="Google Shape;183;p24"/>
          <p:cNvSpPr txBox="1">
            <a:spLocks noGrp="1"/>
          </p:cNvSpPr>
          <p:nvPr>
            <p:ph type="subTitle" idx="6"/>
          </p:nvPr>
        </p:nvSpPr>
        <p:spPr>
          <a:xfrm>
            <a:off x="960000" y="4433836"/>
            <a:ext cx="10272000" cy="5700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DM Sans"/>
              <a:buNone/>
              <a:defRPr sz="2667" b="1">
                <a:latin typeface="Poppins"/>
                <a:ea typeface="Poppins"/>
                <a:cs typeface="Poppins"/>
                <a:sym typeface="Poppins"/>
              </a:defRPr>
            </a:lvl1pPr>
            <a:lvl2pPr lvl="1" rtl="0">
              <a:lnSpc>
                <a:spcPct val="115000"/>
              </a:lnSpc>
              <a:spcBef>
                <a:spcPts val="0"/>
              </a:spcBef>
              <a:spcAft>
                <a:spcPts val="0"/>
              </a:spcAft>
              <a:buSzPts val="2600"/>
              <a:buFont typeface="DM Sans"/>
              <a:buNone/>
              <a:defRPr sz="3467" b="1">
                <a:latin typeface="DM Sans"/>
                <a:ea typeface="DM Sans"/>
                <a:cs typeface="DM Sans"/>
                <a:sym typeface="DM Sans"/>
              </a:defRPr>
            </a:lvl2pPr>
            <a:lvl3pPr lvl="2" rtl="0">
              <a:lnSpc>
                <a:spcPct val="115000"/>
              </a:lnSpc>
              <a:spcBef>
                <a:spcPts val="0"/>
              </a:spcBef>
              <a:spcAft>
                <a:spcPts val="0"/>
              </a:spcAft>
              <a:buSzPts val="2600"/>
              <a:buFont typeface="DM Sans"/>
              <a:buNone/>
              <a:defRPr sz="3467" b="1">
                <a:latin typeface="DM Sans"/>
                <a:ea typeface="DM Sans"/>
                <a:cs typeface="DM Sans"/>
                <a:sym typeface="DM Sans"/>
              </a:defRPr>
            </a:lvl3pPr>
            <a:lvl4pPr lvl="3" rtl="0">
              <a:lnSpc>
                <a:spcPct val="115000"/>
              </a:lnSpc>
              <a:spcBef>
                <a:spcPts val="0"/>
              </a:spcBef>
              <a:spcAft>
                <a:spcPts val="0"/>
              </a:spcAft>
              <a:buSzPts val="2600"/>
              <a:buFont typeface="DM Sans"/>
              <a:buNone/>
              <a:defRPr sz="3467" b="1">
                <a:latin typeface="DM Sans"/>
                <a:ea typeface="DM Sans"/>
                <a:cs typeface="DM Sans"/>
                <a:sym typeface="DM Sans"/>
              </a:defRPr>
            </a:lvl4pPr>
            <a:lvl5pPr lvl="4" rtl="0">
              <a:lnSpc>
                <a:spcPct val="115000"/>
              </a:lnSpc>
              <a:spcBef>
                <a:spcPts val="0"/>
              </a:spcBef>
              <a:spcAft>
                <a:spcPts val="0"/>
              </a:spcAft>
              <a:buSzPts val="2600"/>
              <a:buFont typeface="DM Sans"/>
              <a:buNone/>
              <a:defRPr sz="3467" b="1">
                <a:latin typeface="DM Sans"/>
                <a:ea typeface="DM Sans"/>
                <a:cs typeface="DM Sans"/>
                <a:sym typeface="DM Sans"/>
              </a:defRPr>
            </a:lvl5pPr>
            <a:lvl6pPr lvl="5" rtl="0">
              <a:lnSpc>
                <a:spcPct val="115000"/>
              </a:lnSpc>
              <a:spcBef>
                <a:spcPts val="0"/>
              </a:spcBef>
              <a:spcAft>
                <a:spcPts val="0"/>
              </a:spcAft>
              <a:buSzPts val="2600"/>
              <a:buFont typeface="DM Sans"/>
              <a:buNone/>
              <a:defRPr sz="3467" b="1">
                <a:latin typeface="DM Sans"/>
                <a:ea typeface="DM Sans"/>
                <a:cs typeface="DM Sans"/>
                <a:sym typeface="DM Sans"/>
              </a:defRPr>
            </a:lvl6pPr>
            <a:lvl7pPr lvl="6" rtl="0">
              <a:lnSpc>
                <a:spcPct val="115000"/>
              </a:lnSpc>
              <a:spcBef>
                <a:spcPts val="0"/>
              </a:spcBef>
              <a:spcAft>
                <a:spcPts val="0"/>
              </a:spcAft>
              <a:buSzPts val="2600"/>
              <a:buFont typeface="DM Sans"/>
              <a:buNone/>
              <a:defRPr sz="3467" b="1">
                <a:latin typeface="DM Sans"/>
                <a:ea typeface="DM Sans"/>
                <a:cs typeface="DM Sans"/>
                <a:sym typeface="DM Sans"/>
              </a:defRPr>
            </a:lvl7pPr>
            <a:lvl8pPr lvl="7" rtl="0">
              <a:lnSpc>
                <a:spcPct val="115000"/>
              </a:lnSpc>
              <a:spcBef>
                <a:spcPts val="0"/>
              </a:spcBef>
              <a:spcAft>
                <a:spcPts val="0"/>
              </a:spcAft>
              <a:buSzPts val="2600"/>
              <a:buFont typeface="DM Sans"/>
              <a:buNone/>
              <a:defRPr sz="3467" b="1">
                <a:latin typeface="DM Sans"/>
                <a:ea typeface="DM Sans"/>
                <a:cs typeface="DM Sans"/>
                <a:sym typeface="DM Sans"/>
              </a:defRPr>
            </a:lvl8pPr>
            <a:lvl9pPr lvl="8" rtl="0">
              <a:lnSpc>
                <a:spcPct val="115000"/>
              </a:lnSpc>
              <a:spcBef>
                <a:spcPts val="0"/>
              </a:spcBef>
              <a:spcAft>
                <a:spcPts val="0"/>
              </a:spcAft>
              <a:buSzPts val="2600"/>
              <a:buFont typeface="DM Sans"/>
              <a:buNone/>
              <a:defRPr sz="3467" b="1">
                <a:latin typeface="DM Sans"/>
                <a:ea typeface="DM Sans"/>
                <a:cs typeface="DM Sans"/>
                <a:sym typeface="DM Sans"/>
              </a:defRPr>
            </a:lvl9pPr>
          </a:lstStyle>
          <a:p>
            <a:r>
              <a:rPr lang="en-US"/>
              <a:t>Click to edit Master subtitle style</a:t>
            </a:r>
            <a:endParaRPr/>
          </a:p>
        </p:txBody>
      </p:sp>
      <p:grpSp>
        <p:nvGrpSpPr>
          <p:cNvPr id="184" name="Google Shape;184;p24"/>
          <p:cNvGrpSpPr/>
          <p:nvPr/>
        </p:nvGrpSpPr>
        <p:grpSpPr>
          <a:xfrm>
            <a:off x="-29733" y="-5100675"/>
            <a:ext cx="13311300" cy="11958675"/>
            <a:chOff x="-22300" y="-3825506"/>
            <a:chExt cx="9983475" cy="8969006"/>
          </a:xfrm>
        </p:grpSpPr>
        <p:sp>
          <p:nvSpPr>
            <p:cNvPr id="185" name="Google Shape;185;p24"/>
            <p:cNvSpPr/>
            <p:nvPr/>
          </p:nvSpPr>
          <p:spPr>
            <a:xfrm flipH="1">
              <a:off x="8312375" y="-678400"/>
              <a:ext cx="1648800" cy="1648800"/>
            </a:xfrm>
            <a:prstGeom prst="ellipse">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86" name="Google Shape;186;p24"/>
            <p:cNvSpPr/>
            <p:nvPr/>
          </p:nvSpPr>
          <p:spPr>
            <a:xfrm rot="5400000" flipH="1">
              <a:off x="-27100" y="4612200"/>
              <a:ext cx="536100" cy="5265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87" name="Google Shape;187;p24"/>
            <p:cNvSpPr/>
            <p:nvPr/>
          </p:nvSpPr>
          <p:spPr>
            <a:xfrm flipH="1">
              <a:off x="171200" y="4469010"/>
              <a:ext cx="526500" cy="526500"/>
            </a:xfrm>
            <a:prstGeom prst="ellipse">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188" name="Google Shape;188;p24"/>
            <p:cNvSpPr/>
            <p:nvPr/>
          </p:nvSpPr>
          <p:spPr>
            <a:xfrm>
              <a:off x="7819550" y="-3825506"/>
              <a:ext cx="1483500" cy="4365000"/>
            </a:xfrm>
            <a:prstGeom prst="roundRect">
              <a:avLst>
                <a:gd name="adj" fmla="val 50000"/>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11253818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89"/>
        <p:cNvGrpSpPr/>
        <p:nvPr/>
      </p:nvGrpSpPr>
      <p:grpSpPr>
        <a:xfrm>
          <a:off x="0" y="0"/>
          <a:ext cx="0" cy="0"/>
          <a:chOff x="0" y="0"/>
          <a:chExt cx="0" cy="0"/>
        </a:xfrm>
      </p:grpSpPr>
      <p:sp>
        <p:nvSpPr>
          <p:cNvPr id="190" name="Google Shape;190;p25"/>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91" name="Google Shape;191;p25"/>
          <p:cNvSpPr txBox="1">
            <a:spLocks noGrp="1"/>
          </p:cNvSpPr>
          <p:nvPr>
            <p:ph type="subTitle" idx="1"/>
          </p:nvPr>
        </p:nvSpPr>
        <p:spPr>
          <a:xfrm>
            <a:off x="2330184" y="2197233"/>
            <a:ext cx="3502400" cy="12148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92" name="Google Shape;192;p25"/>
          <p:cNvSpPr txBox="1">
            <a:spLocks noGrp="1"/>
          </p:cNvSpPr>
          <p:nvPr>
            <p:ph type="subTitle" idx="2"/>
          </p:nvPr>
        </p:nvSpPr>
        <p:spPr>
          <a:xfrm>
            <a:off x="6914784" y="2197233"/>
            <a:ext cx="3502400" cy="12148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93" name="Google Shape;193;p25"/>
          <p:cNvSpPr txBox="1">
            <a:spLocks noGrp="1"/>
          </p:cNvSpPr>
          <p:nvPr>
            <p:ph type="subTitle" idx="3"/>
          </p:nvPr>
        </p:nvSpPr>
        <p:spPr>
          <a:xfrm>
            <a:off x="2330184" y="4309233"/>
            <a:ext cx="3502400" cy="12148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94" name="Google Shape;194;p25"/>
          <p:cNvSpPr txBox="1">
            <a:spLocks noGrp="1"/>
          </p:cNvSpPr>
          <p:nvPr>
            <p:ph type="subTitle" idx="4"/>
          </p:nvPr>
        </p:nvSpPr>
        <p:spPr>
          <a:xfrm>
            <a:off x="6914784" y="4309233"/>
            <a:ext cx="3502400" cy="12148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195" name="Google Shape;195;p25"/>
          <p:cNvSpPr txBox="1">
            <a:spLocks noGrp="1"/>
          </p:cNvSpPr>
          <p:nvPr>
            <p:ph type="subTitle" idx="5"/>
          </p:nvPr>
        </p:nvSpPr>
        <p:spPr>
          <a:xfrm>
            <a:off x="2330200" y="1620833"/>
            <a:ext cx="3502400" cy="6432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667"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32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32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32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32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32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32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32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sp>
        <p:nvSpPr>
          <p:cNvPr id="196" name="Google Shape;196;p25"/>
          <p:cNvSpPr txBox="1">
            <a:spLocks noGrp="1"/>
          </p:cNvSpPr>
          <p:nvPr>
            <p:ph type="subTitle" idx="6"/>
          </p:nvPr>
        </p:nvSpPr>
        <p:spPr>
          <a:xfrm>
            <a:off x="6914800" y="1620833"/>
            <a:ext cx="3502400" cy="6432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667"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32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32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32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32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32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32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32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sp>
        <p:nvSpPr>
          <p:cNvPr id="197" name="Google Shape;197;p25"/>
          <p:cNvSpPr txBox="1">
            <a:spLocks noGrp="1"/>
          </p:cNvSpPr>
          <p:nvPr>
            <p:ph type="subTitle" idx="7"/>
          </p:nvPr>
        </p:nvSpPr>
        <p:spPr>
          <a:xfrm>
            <a:off x="2330200" y="3732767"/>
            <a:ext cx="3502400" cy="6432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667"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32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32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32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32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32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32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32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sp>
        <p:nvSpPr>
          <p:cNvPr id="198" name="Google Shape;198;p25"/>
          <p:cNvSpPr txBox="1">
            <a:spLocks noGrp="1"/>
          </p:cNvSpPr>
          <p:nvPr>
            <p:ph type="subTitle" idx="8"/>
          </p:nvPr>
        </p:nvSpPr>
        <p:spPr>
          <a:xfrm>
            <a:off x="6914800" y="3732767"/>
            <a:ext cx="3502400" cy="6432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667" b="1">
                <a:latin typeface="Poppins"/>
                <a:ea typeface="Poppins"/>
                <a:cs typeface="Poppins"/>
                <a:sym typeface="Poppins"/>
              </a:defRPr>
            </a:lvl1pPr>
            <a:lvl2pPr lvl="1" algn="ctr" rtl="0">
              <a:lnSpc>
                <a:spcPct val="115000"/>
              </a:lnSpc>
              <a:spcBef>
                <a:spcPts val="0"/>
              </a:spcBef>
              <a:spcAft>
                <a:spcPts val="0"/>
              </a:spcAft>
              <a:buSzPts val="2400"/>
              <a:buFont typeface="DM Sans"/>
              <a:buNone/>
              <a:defRPr sz="32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32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32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32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32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32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32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grpSp>
        <p:nvGrpSpPr>
          <p:cNvPr id="199" name="Google Shape;199;p25"/>
          <p:cNvGrpSpPr/>
          <p:nvPr/>
        </p:nvGrpSpPr>
        <p:grpSpPr>
          <a:xfrm>
            <a:off x="-3478600" y="-91137"/>
            <a:ext cx="19743567" cy="7235539"/>
            <a:chOff x="-2608950" y="-68353"/>
            <a:chExt cx="14807675" cy="5426654"/>
          </a:xfrm>
        </p:grpSpPr>
        <p:sp>
          <p:nvSpPr>
            <p:cNvPr id="200" name="Google Shape;200;p25"/>
            <p:cNvSpPr/>
            <p:nvPr/>
          </p:nvSpPr>
          <p:spPr>
            <a:xfrm rot="-5400000">
              <a:off x="9880775" y="-1781803"/>
              <a:ext cx="604500" cy="4031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01" name="Google Shape;201;p25"/>
            <p:cNvSpPr/>
            <p:nvPr/>
          </p:nvSpPr>
          <p:spPr>
            <a:xfrm rot="-5400000">
              <a:off x="9588139" y="-734549"/>
              <a:ext cx="604500" cy="27945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02" name="Google Shape;202;p25"/>
            <p:cNvSpPr/>
            <p:nvPr/>
          </p:nvSpPr>
          <p:spPr>
            <a:xfrm rot="5400000">
              <a:off x="-895500" y="3040351"/>
              <a:ext cx="604500" cy="4031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03" name="Google Shape;203;p25"/>
            <p:cNvSpPr/>
            <p:nvPr/>
          </p:nvSpPr>
          <p:spPr>
            <a:xfrm rot="5400000">
              <a:off x="-380001" y="3806300"/>
              <a:ext cx="604500" cy="1641900"/>
            </a:xfrm>
            <a:prstGeom prst="roundRect">
              <a:avLst>
                <a:gd name="adj" fmla="val 5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9059265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04"/>
        <p:cNvGrpSpPr/>
        <p:nvPr/>
      </p:nvGrpSpPr>
      <p:grpSpPr>
        <a:xfrm>
          <a:off x="0" y="0"/>
          <a:ext cx="0" cy="0"/>
          <a:chOff x="0" y="0"/>
          <a:chExt cx="0" cy="0"/>
        </a:xfrm>
      </p:grpSpPr>
      <p:sp>
        <p:nvSpPr>
          <p:cNvPr id="205" name="Google Shape;205;p2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06" name="Google Shape;206;p26"/>
          <p:cNvSpPr txBox="1">
            <a:spLocks noGrp="1"/>
          </p:cNvSpPr>
          <p:nvPr>
            <p:ph type="subTitle" idx="1"/>
          </p:nvPr>
        </p:nvSpPr>
        <p:spPr>
          <a:xfrm>
            <a:off x="1395175" y="2865600"/>
            <a:ext cx="2754800" cy="8472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207" name="Google Shape;207;p26"/>
          <p:cNvSpPr txBox="1">
            <a:spLocks noGrp="1"/>
          </p:cNvSpPr>
          <p:nvPr>
            <p:ph type="subTitle" idx="2"/>
          </p:nvPr>
        </p:nvSpPr>
        <p:spPr>
          <a:xfrm>
            <a:off x="4718600" y="2865600"/>
            <a:ext cx="2754800" cy="8472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208" name="Google Shape;208;p26"/>
          <p:cNvSpPr txBox="1">
            <a:spLocks noGrp="1"/>
          </p:cNvSpPr>
          <p:nvPr>
            <p:ph type="subTitle" idx="3"/>
          </p:nvPr>
        </p:nvSpPr>
        <p:spPr>
          <a:xfrm>
            <a:off x="1395175" y="5120667"/>
            <a:ext cx="2754800" cy="8472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209" name="Google Shape;209;p26"/>
          <p:cNvSpPr txBox="1">
            <a:spLocks noGrp="1"/>
          </p:cNvSpPr>
          <p:nvPr>
            <p:ph type="subTitle" idx="4"/>
          </p:nvPr>
        </p:nvSpPr>
        <p:spPr>
          <a:xfrm>
            <a:off x="4718600" y="5120667"/>
            <a:ext cx="2754800" cy="8472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210" name="Google Shape;210;p26"/>
          <p:cNvSpPr txBox="1">
            <a:spLocks noGrp="1"/>
          </p:cNvSpPr>
          <p:nvPr>
            <p:ph type="subTitle" idx="5"/>
          </p:nvPr>
        </p:nvSpPr>
        <p:spPr>
          <a:xfrm>
            <a:off x="8042025" y="2865600"/>
            <a:ext cx="2754800" cy="8472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211" name="Google Shape;211;p26"/>
          <p:cNvSpPr txBox="1">
            <a:spLocks noGrp="1"/>
          </p:cNvSpPr>
          <p:nvPr>
            <p:ph type="subTitle" idx="6"/>
          </p:nvPr>
        </p:nvSpPr>
        <p:spPr>
          <a:xfrm>
            <a:off x="8042025" y="5120667"/>
            <a:ext cx="2754800" cy="8472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7"/>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en-US"/>
              <a:t>Click to edit Master subtitle style</a:t>
            </a:r>
            <a:endParaRPr/>
          </a:p>
        </p:txBody>
      </p:sp>
      <p:sp>
        <p:nvSpPr>
          <p:cNvPr id="212" name="Google Shape;212;p26"/>
          <p:cNvSpPr txBox="1">
            <a:spLocks noGrp="1"/>
          </p:cNvSpPr>
          <p:nvPr>
            <p:ph type="subTitle" idx="7"/>
          </p:nvPr>
        </p:nvSpPr>
        <p:spPr>
          <a:xfrm>
            <a:off x="1395175" y="2310633"/>
            <a:ext cx="2754800" cy="6568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667" b="1">
                <a:solidFill>
                  <a:schemeClr val="dk1"/>
                </a:solidFill>
                <a:latin typeface="Poppins"/>
                <a:ea typeface="Poppins"/>
                <a:cs typeface="Poppins"/>
                <a:sym typeface="Poppins"/>
              </a:defRPr>
            </a:lvl1pPr>
            <a:lvl2pPr lvl="1" algn="ctr" rtl="0">
              <a:lnSpc>
                <a:spcPct val="115000"/>
              </a:lnSpc>
              <a:spcBef>
                <a:spcPts val="0"/>
              </a:spcBef>
              <a:spcAft>
                <a:spcPts val="0"/>
              </a:spcAft>
              <a:buSzPts val="2400"/>
              <a:buFont typeface="DM Sans"/>
              <a:buNone/>
              <a:defRPr sz="32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32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32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32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32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32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32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sp>
        <p:nvSpPr>
          <p:cNvPr id="213" name="Google Shape;213;p26"/>
          <p:cNvSpPr txBox="1">
            <a:spLocks noGrp="1"/>
          </p:cNvSpPr>
          <p:nvPr>
            <p:ph type="subTitle" idx="8"/>
          </p:nvPr>
        </p:nvSpPr>
        <p:spPr>
          <a:xfrm>
            <a:off x="4718600" y="2310633"/>
            <a:ext cx="2754800" cy="6568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667" b="1">
                <a:solidFill>
                  <a:schemeClr val="dk1"/>
                </a:solidFill>
                <a:latin typeface="Poppins"/>
                <a:ea typeface="Poppins"/>
                <a:cs typeface="Poppins"/>
                <a:sym typeface="Poppins"/>
              </a:defRPr>
            </a:lvl1pPr>
            <a:lvl2pPr lvl="1" algn="ctr" rtl="0">
              <a:lnSpc>
                <a:spcPct val="115000"/>
              </a:lnSpc>
              <a:spcBef>
                <a:spcPts val="0"/>
              </a:spcBef>
              <a:spcAft>
                <a:spcPts val="0"/>
              </a:spcAft>
              <a:buSzPts val="2400"/>
              <a:buFont typeface="DM Sans"/>
              <a:buNone/>
              <a:defRPr sz="32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32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32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32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32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32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32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sp>
        <p:nvSpPr>
          <p:cNvPr id="214" name="Google Shape;214;p26"/>
          <p:cNvSpPr txBox="1">
            <a:spLocks noGrp="1"/>
          </p:cNvSpPr>
          <p:nvPr>
            <p:ph type="subTitle" idx="9"/>
          </p:nvPr>
        </p:nvSpPr>
        <p:spPr>
          <a:xfrm>
            <a:off x="8042025" y="2310633"/>
            <a:ext cx="2754800" cy="6568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667" b="1">
                <a:solidFill>
                  <a:schemeClr val="dk1"/>
                </a:solidFill>
                <a:latin typeface="Poppins"/>
                <a:ea typeface="Poppins"/>
                <a:cs typeface="Poppins"/>
                <a:sym typeface="Poppins"/>
              </a:defRPr>
            </a:lvl1pPr>
            <a:lvl2pPr lvl="1" algn="ctr" rtl="0">
              <a:lnSpc>
                <a:spcPct val="115000"/>
              </a:lnSpc>
              <a:spcBef>
                <a:spcPts val="0"/>
              </a:spcBef>
              <a:spcAft>
                <a:spcPts val="0"/>
              </a:spcAft>
              <a:buSzPts val="2400"/>
              <a:buFont typeface="DM Sans"/>
              <a:buNone/>
              <a:defRPr sz="32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32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32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32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32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32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32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sp>
        <p:nvSpPr>
          <p:cNvPr id="215" name="Google Shape;215;p26"/>
          <p:cNvSpPr txBox="1">
            <a:spLocks noGrp="1"/>
          </p:cNvSpPr>
          <p:nvPr>
            <p:ph type="subTitle" idx="13"/>
          </p:nvPr>
        </p:nvSpPr>
        <p:spPr>
          <a:xfrm>
            <a:off x="1395175" y="4565433"/>
            <a:ext cx="2754800" cy="6568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667" b="1">
                <a:solidFill>
                  <a:schemeClr val="dk1"/>
                </a:solidFill>
                <a:latin typeface="Poppins"/>
                <a:ea typeface="Poppins"/>
                <a:cs typeface="Poppins"/>
                <a:sym typeface="Poppins"/>
              </a:defRPr>
            </a:lvl1pPr>
            <a:lvl2pPr lvl="1" algn="ctr" rtl="0">
              <a:lnSpc>
                <a:spcPct val="115000"/>
              </a:lnSpc>
              <a:spcBef>
                <a:spcPts val="0"/>
              </a:spcBef>
              <a:spcAft>
                <a:spcPts val="0"/>
              </a:spcAft>
              <a:buSzPts val="2400"/>
              <a:buFont typeface="DM Sans"/>
              <a:buNone/>
              <a:defRPr sz="32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32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32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32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32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32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32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sp>
        <p:nvSpPr>
          <p:cNvPr id="216" name="Google Shape;216;p26"/>
          <p:cNvSpPr txBox="1">
            <a:spLocks noGrp="1"/>
          </p:cNvSpPr>
          <p:nvPr>
            <p:ph type="subTitle" idx="14"/>
          </p:nvPr>
        </p:nvSpPr>
        <p:spPr>
          <a:xfrm>
            <a:off x="4718600" y="4565433"/>
            <a:ext cx="2754800" cy="6568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667" b="1">
                <a:solidFill>
                  <a:schemeClr val="dk1"/>
                </a:solidFill>
                <a:latin typeface="Poppins"/>
                <a:ea typeface="Poppins"/>
                <a:cs typeface="Poppins"/>
                <a:sym typeface="Poppins"/>
              </a:defRPr>
            </a:lvl1pPr>
            <a:lvl2pPr lvl="1" algn="ctr" rtl="0">
              <a:lnSpc>
                <a:spcPct val="115000"/>
              </a:lnSpc>
              <a:spcBef>
                <a:spcPts val="0"/>
              </a:spcBef>
              <a:spcAft>
                <a:spcPts val="0"/>
              </a:spcAft>
              <a:buSzPts val="2400"/>
              <a:buFont typeface="DM Sans"/>
              <a:buNone/>
              <a:defRPr sz="32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32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32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32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32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32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32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sp>
        <p:nvSpPr>
          <p:cNvPr id="217" name="Google Shape;217;p26"/>
          <p:cNvSpPr txBox="1">
            <a:spLocks noGrp="1"/>
          </p:cNvSpPr>
          <p:nvPr>
            <p:ph type="subTitle" idx="15"/>
          </p:nvPr>
        </p:nvSpPr>
        <p:spPr>
          <a:xfrm>
            <a:off x="8042025" y="4565433"/>
            <a:ext cx="2754800" cy="656800"/>
          </a:xfrm>
          <a:prstGeom prst="rect">
            <a:avLst/>
          </a:prstGeom>
          <a:ln>
            <a:noFill/>
          </a:ln>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667" b="1">
                <a:solidFill>
                  <a:schemeClr val="dk1"/>
                </a:solidFill>
                <a:latin typeface="Poppins"/>
                <a:ea typeface="Poppins"/>
                <a:cs typeface="Poppins"/>
                <a:sym typeface="Poppins"/>
              </a:defRPr>
            </a:lvl1pPr>
            <a:lvl2pPr lvl="1" algn="ctr" rtl="0">
              <a:lnSpc>
                <a:spcPct val="115000"/>
              </a:lnSpc>
              <a:spcBef>
                <a:spcPts val="0"/>
              </a:spcBef>
              <a:spcAft>
                <a:spcPts val="0"/>
              </a:spcAft>
              <a:buSzPts val="2400"/>
              <a:buFont typeface="DM Sans"/>
              <a:buNone/>
              <a:defRPr sz="32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32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32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32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32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32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32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3200" b="1">
                <a:latin typeface="DM Sans"/>
                <a:ea typeface="DM Sans"/>
                <a:cs typeface="DM Sans"/>
                <a:sym typeface="DM Sans"/>
              </a:defRPr>
            </a:lvl9pPr>
          </a:lstStyle>
          <a:p>
            <a:r>
              <a:rPr lang="en-US"/>
              <a:t>Click to edit Master subtitle style</a:t>
            </a:r>
            <a:endParaRPr/>
          </a:p>
        </p:txBody>
      </p:sp>
      <p:grpSp>
        <p:nvGrpSpPr>
          <p:cNvPr id="218" name="Google Shape;218;p26"/>
          <p:cNvGrpSpPr/>
          <p:nvPr/>
        </p:nvGrpSpPr>
        <p:grpSpPr>
          <a:xfrm>
            <a:off x="-484152" y="-915807"/>
            <a:ext cx="13113731" cy="8154373"/>
            <a:chOff x="-363114" y="-686855"/>
            <a:chExt cx="9835298" cy="6115780"/>
          </a:xfrm>
        </p:grpSpPr>
        <p:sp>
          <p:nvSpPr>
            <p:cNvPr id="219" name="Google Shape;219;p26"/>
            <p:cNvSpPr/>
            <p:nvPr/>
          </p:nvSpPr>
          <p:spPr>
            <a:xfrm flipH="1">
              <a:off x="8812484" y="4331375"/>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20" name="Google Shape;220;p26"/>
            <p:cNvSpPr/>
            <p:nvPr/>
          </p:nvSpPr>
          <p:spPr>
            <a:xfrm rot="10800000" flipH="1">
              <a:off x="-173878" y="-686855"/>
              <a:ext cx="677400" cy="18285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21" name="Google Shape;221;p26"/>
            <p:cNvSpPr/>
            <p:nvPr/>
          </p:nvSpPr>
          <p:spPr>
            <a:xfrm flipH="1">
              <a:off x="-363114" y="781582"/>
              <a:ext cx="698700" cy="698700"/>
            </a:xfrm>
            <a:prstGeom prst="chord">
              <a:avLst>
                <a:gd name="adj1" fmla="val 5399387"/>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22" name="Google Shape;222;p26"/>
            <p:cNvSpPr/>
            <p:nvPr/>
          </p:nvSpPr>
          <p:spPr>
            <a:xfrm flipH="1">
              <a:off x="8812484" y="4769225"/>
              <a:ext cx="659700" cy="659700"/>
            </a:xfrm>
            <a:prstGeom prst="ellipse">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313844100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223"/>
        <p:cNvGrpSpPr/>
        <p:nvPr/>
      </p:nvGrpSpPr>
      <p:grpSpPr>
        <a:xfrm>
          <a:off x="0" y="0"/>
          <a:ext cx="0" cy="0"/>
          <a:chOff x="0" y="0"/>
          <a:chExt cx="0" cy="0"/>
        </a:xfrm>
      </p:grpSpPr>
      <p:sp>
        <p:nvSpPr>
          <p:cNvPr id="224" name="Google Shape;224;p27"/>
          <p:cNvSpPr txBox="1">
            <a:spLocks noGrp="1"/>
          </p:cNvSpPr>
          <p:nvPr>
            <p:ph type="title" hasCustomPrompt="1"/>
          </p:nvPr>
        </p:nvSpPr>
        <p:spPr>
          <a:xfrm>
            <a:off x="950967" y="837733"/>
            <a:ext cx="5489600" cy="10252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Clr>
                <a:schemeClr val="lt1"/>
              </a:buClr>
              <a:buSzPts val="6000"/>
              <a:buNone/>
              <a:defRPr sz="5067">
                <a:solidFill>
                  <a:schemeClr val="lt1"/>
                </a:solidFill>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225" name="Google Shape;225;p27"/>
          <p:cNvSpPr txBox="1">
            <a:spLocks noGrp="1"/>
          </p:cNvSpPr>
          <p:nvPr>
            <p:ph type="subTitle" idx="1"/>
          </p:nvPr>
        </p:nvSpPr>
        <p:spPr>
          <a:xfrm>
            <a:off x="950967" y="1615825"/>
            <a:ext cx="5489600" cy="798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133">
                <a:solidFill>
                  <a:schemeClr val="lt1"/>
                </a:solidFill>
              </a:defRPr>
            </a:lvl1pPr>
            <a:lvl2pPr lvl="1" algn="ctr" rtl="0">
              <a:lnSpc>
                <a:spcPct val="100000"/>
              </a:lnSpc>
              <a:spcBef>
                <a:spcPts val="0"/>
              </a:spcBef>
              <a:spcAft>
                <a:spcPts val="0"/>
              </a:spcAft>
              <a:buClr>
                <a:schemeClr val="lt1"/>
              </a:buClr>
              <a:buSzPts val="2100"/>
              <a:buNone/>
              <a:defRPr sz="2800">
                <a:solidFill>
                  <a:schemeClr val="lt1"/>
                </a:solidFill>
              </a:defRPr>
            </a:lvl2pPr>
            <a:lvl3pPr lvl="2" algn="ctr" rtl="0">
              <a:lnSpc>
                <a:spcPct val="100000"/>
              </a:lnSpc>
              <a:spcBef>
                <a:spcPts val="0"/>
              </a:spcBef>
              <a:spcAft>
                <a:spcPts val="0"/>
              </a:spcAft>
              <a:buClr>
                <a:schemeClr val="lt1"/>
              </a:buClr>
              <a:buSzPts val="2100"/>
              <a:buNone/>
              <a:defRPr sz="2800">
                <a:solidFill>
                  <a:schemeClr val="lt1"/>
                </a:solidFill>
              </a:defRPr>
            </a:lvl3pPr>
            <a:lvl4pPr lvl="3" algn="ctr" rtl="0">
              <a:lnSpc>
                <a:spcPct val="100000"/>
              </a:lnSpc>
              <a:spcBef>
                <a:spcPts val="0"/>
              </a:spcBef>
              <a:spcAft>
                <a:spcPts val="0"/>
              </a:spcAft>
              <a:buClr>
                <a:schemeClr val="lt1"/>
              </a:buClr>
              <a:buSzPts val="2100"/>
              <a:buNone/>
              <a:defRPr sz="2800">
                <a:solidFill>
                  <a:schemeClr val="lt1"/>
                </a:solidFill>
              </a:defRPr>
            </a:lvl4pPr>
            <a:lvl5pPr lvl="4" algn="ctr" rtl="0">
              <a:lnSpc>
                <a:spcPct val="100000"/>
              </a:lnSpc>
              <a:spcBef>
                <a:spcPts val="0"/>
              </a:spcBef>
              <a:spcAft>
                <a:spcPts val="0"/>
              </a:spcAft>
              <a:buClr>
                <a:schemeClr val="lt1"/>
              </a:buClr>
              <a:buSzPts val="2100"/>
              <a:buNone/>
              <a:defRPr sz="2800">
                <a:solidFill>
                  <a:schemeClr val="lt1"/>
                </a:solidFill>
              </a:defRPr>
            </a:lvl5pPr>
            <a:lvl6pPr lvl="5" algn="ctr" rtl="0">
              <a:lnSpc>
                <a:spcPct val="100000"/>
              </a:lnSpc>
              <a:spcBef>
                <a:spcPts val="0"/>
              </a:spcBef>
              <a:spcAft>
                <a:spcPts val="0"/>
              </a:spcAft>
              <a:buClr>
                <a:schemeClr val="lt1"/>
              </a:buClr>
              <a:buSzPts val="2100"/>
              <a:buNone/>
              <a:defRPr sz="2800">
                <a:solidFill>
                  <a:schemeClr val="lt1"/>
                </a:solidFill>
              </a:defRPr>
            </a:lvl6pPr>
            <a:lvl7pPr lvl="6" algn="ctr" rtl="0">
              <a:lnSpc>
                <a:spcPct val="100000"/>
              </a:lnSpc>
              <a:spcBef>
                <a:spcPts val="0"/>
              </a:spcBef>
              <a:spcAft>
                <a:spcPts val="0"/>
              </a:spcAft>
              <a:buClr>
                <a:schemeClr val="lt1"/>
              </a:buClr>
              <a:buSzPts val="2100"/>
              <a:buNone/>
              <a:defRPr sz="2800">
                <a:solidFill>
                  <a:schemeClr val="lt1"/>
                </a:solidFill>
              </a:defRPr>
            </a:lvl7pPr>
            <a:lvl8pPr lvl="7" algn="ctr" rtl="0">
              <a:lnSpc>
                <a:spcPct val="100000"/>
              </a:lnSpc>
              <a:spcBef>
                <a:spcPts val="0"/>
              </a:spcBef>
              <a:spcAft>
                <a:spcPts val="0"/>
              </a:spcAft>
              <a:buClr>
                <a:schemeClr val="lt1"/>
              </a:buClr>
              <a:buSzPts val="2100"/>
              <a:buNone/>
              <a:defRPr sz="2800">
                <a:solidFill>
                  <a:schemeClr val="lt1"/>
                </a:solidFill>
              </a:defRPr>
            </a:lvl8pPr>
            <a:lvl9pPr lvl="8" algn="ctr" rtl="0">
              <a:lnSpc>
                <a:spcPct val="100000"/>
              </a:lnSpc>
              <a:spcBef>
                <a:spcPts val="0"/>
              </a:spcBef>
              <a:spcAft>
                <a:spcPts val="0"/>
              </a:spcAft>
              <a:buClr>
                <a:schemeClr val="lt1"/>
              </a:buClr>
              <a:buSzPts val="2100"/>
              <a:buNone/>
              <a:defRPr sz="2800">
                <a:solidFill>
                  <a:schemeClr val="lt1"/>
                </a:solidFill>
              </a:defRPr>
            </a:lvl9pPr>
          </a:lstStyle>
          <a:p>
            <a:r>
              <a:rPr lang="en-US"/>
              <a:t>Click to edit Master subtitle style</a:t>
            </a:r>
            <a:endParaRPr/>
          </a:p>
        </p:txBody>
      </p:sp>
      <p:sp>
        <p:nvSpPr>
          <p:cNvPr id="226" name="Google Shape;226;p27"/>
          <p:cNvSpPr txBox="1">
            <a:spLocks noGrp="1"/>
          </p:cNvSpPr>
          <p:nvPr>
            <p:ph type="title" idx="2" hasCustomPrompt="1"/>
          </p:nvPr>
        </p:nvSpPr>
        <p:spPr>
          <a:xfrm>
            <a:off x="950967" y="2640752"/>
            <a:ext cx="5489600" cy="10252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Clr>
                <a:schemeClr val="lt1"/>
              </a:buClr>
              <a:buSzPts val="6000"/>
              <a:buNone/>
              <a:defRPr sz="5067">
                <a:solidFill>
                  <a:schemeClr val="lt1"/>
                </a:solidFill>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227" name="Google Shape;227;p27"/>
          <p:cNvSpPr txBox="1">
            <a:spLocks noGrp="1"/>
          </p:cNvSpPr>
          <p:nvPr>
            <p:ph type="subTitle" idx="3"/>
          </p:nvPr>
        </p:nvSpPr>
        <p:spPr>
          <a:xfrm>
            <a:off x="950967" y="3418844"/>
            <a:ext cx="5489600" cy="798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133">
                <a:solidFill>
                  <a:schemeClr val="lt1"/>
                </a:solidFill>
              </a:defRPr>
            </a:lvl1pPr>
            <a:lvl2pPr lvl="1" algn="ctr" rtl="0">
              <a:lnSpc>
                <a:spcPct val="100000"/>
              </a:lnSpc>
              <a:spcBef>
                <a:spcPts val="0"/>
              </a:spcBef>
              <a:spcAft>
                <a:spcPts val="0"/>
              </a:spcAft>
              <a:buClr>
                <a:schemeClr val="lt1"/>
              </a:buClr>
              <a:buSzPts val="2100"/>
              <a:buNone/>
              <a:defRPr sz="2800">
                <a:solidFill>
                  <a:schemeClr val="lt1"/>
                </a:solidFill>
              </a:defRPr>
            </a:lvl2pPr>
            <a:lvl3pPr lvl="2" algn="ctr" rtl="0">
              <a:lnSpc>
                <a:spcPct val="100000"/>
              </a:lnSpc>
              <a:spcBef>
                <a:spcPts val="0"/>
              </a:spcBef>
              <a:spcAft>
                <a:spcPts val="0"/>
              </a:spcAft>
              <a:buClr>
                <a:schemeClr val="lt1"/>
              </a:buClr>
              <a:buSzPts val="2100"/>
              <a:buNone/>
              <a:defRPr sz="2800">
                <a:solidFill>
                  <a:schemeClr val="lt1"/>
                </a:solidFill>
              </a:defRPr>
            </a:lvl3pPr>
            <a:lvl4pPr lvl="3" algn="ctr" rtl="0">
              <a:lnSpc>
                <a:spcPct val="100000"/>
              </a:lnSpc>
              <a:spcBef>
                <a:spcPts val="0"/>
              </a:spcBef>
              <a:spcAft>
                <a:spcPts val="0"/>
              </a:spcAft>
              <a:buClr>
                <a:schemeClr val="lt1"/>
              </a:buClr>
              <a:buSzPts val="2100"/>
              <a:buNone/>
              <a:defRPr sz="2800">
                <a:solidFill>
                  <a:schemeClr val="lt1"/>
                </a:solidFill>
              </a:defRPr>
            </a:lvl4pPr>
            <a:lvl5pPr lvl="4" algn="ctr" rtl="0">
              <a:lnSpc>
                <a:spcPct val="100000"/>
              </a:lnSpc>
              <a:spcBef>
                <a:spcPts val="0"/>
              </a:spcBef>
              <a:spcAft>
                <a:spcPts val="0"/>
              </a:spcAft>
              <a:buClr>
                <a:schemeClr val="lt1"/>
              </a:buClr>
              <a:buSzPts val="2100"/>
              <a:buNone/>
              <a:defRPr sz="2800">
                <a:solidFill>
                  <a:schemeClr val="lt1"/>
                </a:solidFill>
              </a:defRPr>
            </a:lvl5pPr>
            <a:lvl6pPr lvl="5" algn="ctr" rtl="0">
              <a:lnSpc>
                <a:spcPct val="100000"/>
              </a:lnSpc>
              <a:spcBef>
                <a:spcPts val="0"/>
              </a:spcBef>
              <a:spcAft>
                <a:spcPts val="0"/>
              </a:spcAft>
              <a:buClr>
                <a:schemeClr val="lt1"/>
              </a:buClr>
              <a:buSzPts val="2100"/>
              <a:buNone/>
              <a:defRPr sz="2800">
                <a:solidFill>
                  <a:schemeClr val="lt1"/>
                </a:solidFill>
              </a:defRPr>
            </a:lvl6pPr>
            <a:lvl7pPr lvl="6" algn="ctr" rtl="0">
              <a:lnSpc>
                <a:spcPct val="100000"/>
              </a:lnSpc>
              <a:spcBef>
                <a:spcPts val="0"/>
              </a:spcBef>
              <a:spcAft>
                <a:spcPts val="0"/>
              </a:spcAft>
              <a:buClr>
                <a:schemeClr val="lt1"/>
              </a:buClr>
              <a:buSzPts val="2100"/>
              <a:buNone/>
              <a:defRPr sz="2800">
                <a:solidFill>
                  <a:schemeClr val="lt1"/>
                </a:solidFill>
              </a:defRPr>
            </a:lvl7pPr>
            <a:lvl8pPr lvl="7" algn="ctr" rtl="0">
              <a:lnSpc>
                <a:spcPct val="100000"/>
              </a:lnSpc>
              <a:spcBef>
                <a:spcPts val="0"/>
              </a:spcBef>
              <a:spcAft>
                <a:spcPts val="0"/>
              </a:spcAft>
              <a:buClr>
                <a:schemeClr val="lt1"/>
              </a:buClr>
              <a:buSzPts val="2100"/>
              <a:buNone/>
              <a:defRPr sz="2800">
                <a:solidFill>
                  <a:schemeClr val="lt1"/>
                </a:solidFill>
              </a:defRPr>
            </a:lvl8pPr>
            <a:lvl9pPr lvl="8" algn="ctr" rtl="0">
              <a:lnSpc>
                <a:spcPct val="100000"/>
              </a:lnSpc>
              <a:spcBef>
                <a:spcPts val="0"/>
              </a:spcBef>
              <a:spcAft>
                <a:spcPts val="0"/>
              </a:spcAft>
              <a:buClr>
                <a:schemeClr val="lt1"/>
              </a:buClr>
              <a:buSzPts val="2100"/>
              <a:buNone/>
              <a:defRPr sz="2800">
                <a:solidFill>
                  <a:schemeClr val="lt1"/>
                </a:solidFill>
              </a:defRPr>
            </a:lvl9pPr>
          </a:lstStyle>
          <a:p>
            <a:r>
              <a:rPr lang="en-US"/>
              <a:t>Click to edit Master subtitle style</a:t>
            </a:r>
            <a:endParaRPr/>
          </a:p>
        </p:txBody>
      </p:sp>
      <p:sp>
        <p:nvSpPr>
          <p:cNvPr id="228" name="Google Shape;228;p27"/>
          <p:cNvSpPr txBox="1">
            <a:spLocks noGrp="1"/>
          </p:cNvSpPr>
          <p:nvPr>
            <p:ph type="title" idx="4" hasCustomPrompt="1"/>
          </p:nvPr>
        </p:nvSpPr>
        <p:spPr>
          <a:xfrm>
            <a:off x="950967" y="4443771"/>
            <a:ext cx="5489600" cy="10252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Clr>
                <a:schemeClr val="lt1"/>
              </a:buClr>
              <a:buSzPts val="6000"/>
              <a:buNone/>
              <a:defRPr sz="5067">
                <a:solidFill>
                  <a:schemeClr val="lt1"/>
                </a:solidFill>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229" name="Google Shape;229;p27"/>
          <p:cNvSpPr txBox="1">
            <a:spLocks noGrp="1"/>
          </p:cNvSpPr>
          <p:nvPr>
            <p:ph type="subTitle" idx="5"/>
          </p:nvPr>
        </p:nvSpPr>
        <p:spPr>
          <a:xfrm>
            <a:off x="950967" y="5221863"/>
            <a:ext cx="5489600" cy="798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133">
                <a:solidFill>
                  <a:schemeClr val="lt1"/>
                </a:solidFill>
              </a:defRPr>
            </a:lvl1pPr>
            <a:lvl2pPr lvl="1" algn="ctr" rtl="0">
              <a:lnSpc>
                <a:spcPct val="100000"/>
              </a:lnSpc>
              <a:spcBef>
                <a:spcPts val="0"/>
              </a:spcBef>
              <a:spcAft>
                <a:spcPts val="0"/>
              </a:spcAft>
              <a:buClr>
                <a:schemeClr val="lt1"/>
              </a:buClr>
              <a:buSzPts val="2100"/>
              <a:buNone/>
              <a:defRPr sz="2800">
                <a:solidFill>
                  <a:schemeClr val="lt1"/>
                </a:solidFill>
              </a:defRPr>
            </a:lvl2pPr>
            <a:lvl3pPr lvl="2" algn="ctr" rtl="0">
              <a:lnSpc>
                <a:spcPct val="100000"/>
              </a:lnSpc>
              <a:spcBef>
                <a:spcPts val="0"/>
              </a:spcBef>
              <a:spcAft>
                <a:spcPts val="0"/>
              </a:spcAft>
              <a:buClr>
                <a:schemeClr val="lt1"/>
              </a:buClr>
              <a:buSzPts val="2100"/>
              <a:buNone/>
              <a:defRPr sz="2800">
                <a:solidFill>
                  <a:schemeClr val="lt1"/>
                </a:solidFill>
              </a:defRPr>
            </a:lvl3pPr>
            <a:lvl4pPr lvl="3" algn="ctr" rtl="0">
              <a:lnSpc>
                <a:spcPct val="100000"/>
              </a:lnSpc>
              <a:spcBef>
                <a:spcPts val="0"/>
              </a:spcBef>
              <a:spcAft>
                <a:spcPts val="0"/>
              </a:spcAft>
              <a:buClr>
                <a:schemeClr val="lt1"/>
              </a:buClr>
              <a:buSzPts val="2100"/>
              <a:buNone/>
              <a:defRPr sz="2800">
                <a:solidFill>
                  <a:schemeClr val="lt1"/>
                </a:solidFill>
              </a:defRPr>
            </a:lvl4pPr>
            <a:lvl5pPr lvl="4" algn="ctr" rtl="0">
              <a:lnSpc>
                <a:spcPct val="100000"/>
              </a:lnSpc>
              <a:spcBef>
                <a:spcPts val="0"/>
              </a:spcBef>
              <a:spcAft>
                <a:spcPts val="0"/>
              </a:spcAft>
              <a:buClr>
                <a:schemeClr val="lt1"/>
              </a:buClr>
              <a:buSzPts val="2100"/>
              <a:buNone/>
              <a:defRPr sz="2800">
                <a:solidFill>
                  <a:schemeClr val="lt1"/>
                </a:solidFill>
              </a:defRPr>
            </a:lvl5pPr>
            <a:lvl6pPr lvl="5" algn="ctr" rtl="0">
              <a:lnSpc>
                <a:spcPct val="100000"/>
              </a:lnSpc>
              <a:spcBef>
                <a:spcPts val="0"/>
              </a:spcBef>
              <a:spcAft>
                <a:spcPts val="0"/>
              </a:spcAft>
              <a:buClr>
                <a:schemeClr val="lt1"/>
              </a:buClr>
              <a:buSzPts val="2100"/>
              <a:buNone/>
              <a:defRPr sz="2800">
                <a:solidFill>
                  <a:schemeClr val="lt1"/>
                </a:solidFill>
              </a:defRPr>
            </a:lvl6pPr>
            <a:lvl7pPr lvl="6" algn="ctr" rtl="0">
              <a:lnSpc>
                <a:spcPct val="100000"/>
              </a:lnSpc>
              <a:spcBef>
                <a:spcPts val="0"/>
              </a:spcBef>
              <a:spcAft>
                <a:spcPts val="0"/>
              </a:spcAft>
              <a:buClr>
                <a:schemeClr val="lt1"/>
              </a:buClr>
              <a:buSzPts val="2100"/>
              <a:buNone/>
              <a:defRPr sz="2800">
                <a:solidFill>
                  <a:schemeClr val="lt1"/>
                </a:solidFill>
              </a:defRPr>
            </a:lvl7pPr>
            <a:lvl8pPr lvl="7" algn="ctr" rtl="0">
              <a:lnSpc>
                <a:spcPct val="100000"/>
              </a:lnSpc>
              <a:spcBef>
                <a:spcPts val="0"/>
              </a:spcBef>
              <a:spcAft>
                <a:spcPts val="0"/>
              </a:spcAft>
              <a:buClr>
                <a:schemeClr val="lt1"/>
              </a:buClr>
              <a:buSzPts val="2100"/>
              <a:buNone/>
              <a:defRPr sz="2800">
                <a:solidFill>
                  <a:schemeClr val="lt1"/>
                </a:solidFill>
              </a:defRPr>
            </a:lvl8pPr>
            <a:lvl9pPr lvl="8" algn="ctr" rtl="0">
              <a:lnSpc>
                <a:spcPct val="100000"/>
              </a:lnSpc>
              <a:spcBef>
                <a:spcPts val="0"/>
              </a:spcBef>
              <a:spcAft>
                <a:spcPts val="0"/>
              </a:spcAft>
              <a:buClr>
                <a:schemeClr val="lt1"/>
              </a:buClr>
              <a:buSzPts val="2100"/>
              <a:buNone/>
              <a:defRPr sz="2800">
                <a:solidFill>
                  <a:schemeClr val="lt1"/>
                </a:solidFill>
              </a:defRPr>
            </a:lvl9pPr>
          </a:lstStyle>
          <a:p>
            <a:r>
              <a:rPr lang="en-US"/>
              <a:t>Click to edit Master subtitle style</a:t>
            </a:r>
            <a:endParaRPr/>
          </a:p>
        </p:txBody>
      </p:sp>
    </p:spTree>
    <p:extLst>
      <p:ext uri="{BB962C8B-B14F-4D97-AF65-F5344CB8AC3E}">
        <p14:creationId xmlns:p14="http://schemas.microsoft.com/office/powerpoint/2010/main" val="23596311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30"/>
        <p:cNvGrpSpPr/>
        <p:nvPr/>
      </p:nvGrpSpPr>
      <p:grpSpPr>
        <a:xfrm>
          <a:off x="0" y="0"/>
          <a:ext cx="0" cy="0"/>
          <a:chOff x="0" y="0"/>
          <a:chExt cx="0" cy="0"/>
        </a:xfrm>
      </p:grpSpPr>
      <p:sp>
        <p:nvSpPr>
          <p:cNvPr id="231" name="Google Shape;231;p28"/>
          <p:cNvSpPr txBox="1">
            <a:spLocks noGrp="1"/>
          </p:cNvSpPr>
          <p:nvPr>
            <p:ph type="title"/>
          </p:nvPr>
        </p:nvSpPr>
        <p:spPr>
          <a:xfrm>
            <a:off x="3130584" y="720000"/>
            <a:ext cx="5930800" cy="141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8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32" name="Google Shape;232;p28"/>
          <p:cNvSpPr txBox="1">
            <a:spLocks noGrp="1"/>
          </p:cNvSpPr>
          <p:nvPr>
            <p:ph type="subTitle" idx="1"/>
          </p:nvPr>
        </p:nvSpPr>
        <p:spPr>
          <a:xfrm>
            <a:off x="3130600" y="2131616"/>
            <a:ext cx="5930800" cy="163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233" name="Google Shape;233;p28"/>
          <p:cNvSpPr txBox="1"/>
          <p:nvPr/>
        </p:nvSpPr>
        <p:spPr>
          <a:xfrm>
            <a:off x="3412333" y="4637733"/>
            <a:ext cx="5367200" cy="1021600"/>
          </a:xfrm>
          <a:prstGeom prst="rect">
            <a:avLst/>
          </a:prstGeom>
          <a:noFill/>
          <a:ln>
            <a:noFill/>
          </a:ln>
        </p:spPr>
        <p:txBody>
          <a:bodyPr spcFirstLastPara="1" wrap="square" lIns="121900" tIns="121900" rIns="121900" bIns="121900" anchor="t" anchorCtr="0">
            <a:noAutofit/>
          </a:bodyPr>
          <a:lstStyle/>
          <a:p>
            <a:pPr marL="0" lvl="0" indent="0" algn="ctr" rtl="0">
              <a:lnSpc>
                <a:spcPct val="115000"/>
              </a:lnSpc>
              <a:spcBef>
                <a:spcPts val="400"/>
              </a:spcBef>
              <a:spcAft>
                <a:spcPts val="0"/>
              </a:spcAft>
              <a:buNone/>
            </a:pPr>
            <a:r>
              <a:rPr lang="en" sz="1600">
                <a:solidFill>
                  <a:schemeClr val="dk1"/>
                </a:solidFill>
                <a:latin typeface="Albert Sans"/>
                <a:ea typeface="Albert Sans"/>
                <a:cs typeface="Albert Sans"/>
                <a:sym typeface="Albert Sans"/>
              </a:rPr>
              <a:t>CREDITS: This presentation template was created by </a:t>
            </a:r>
            <a:r>
              <a:rPr lang="en" sz="1600" b="1" u="sng">
                <a:solidFill>
                  <a:schemeClr val="dk1"/>
                </a:solidFill>
                <a:latin typeface="Albert Sans"/>
                <a:ea typeface="Albert Sans"/>
                <a:cs typeface="Albert Sans"/>
                <a:sym typeface="Albert Sans"/>
                <a:hlinkClick r:id="rId2">
                  <a:extLst>
                    <a:ext uri="{A12FA001-AC4F-418D-AE19-62706E023703}">
                      <ahyp:hlinkClr xmlns:ahyp="http://schemas.microsoft.com/office/drawing/2018/hyperlinkcolor" val="tx"/>
                    </a:ext>
                  </a:extLst>
                </a:hlinkClick>
              </a:rPr>
              <a:t>Slidesgo</a:t>
            </a:r>
            <a:r>
              <a:rPr lang="en" sz="1600" b="1">
                <a:solidFill>
                  <a:schemeClr val="dk1"/>
                </a:solidFill>
                <a:latin typeface="Albert Sans"/>
                <a:ea typeface="Albert Sans"/>
                <a:cs typeface="Albert Sans"/>
                <a:sym typeface="Albert Sans"/>
              </a:rPr>
              <a:t>,</a:t>
            </a:r>
            <a:r>
              <a:rPr lang="en" sz="1600">
                <a:solidFill>
                  <a:schemeClr val="dk1"/>
                </a:solidFill>
                <a:latin typeface="Albert Sans"/>
                <a:ea typeface="Albert Sans"/>
                <a:cs typeface="Albert Sans"/>
                <a:sym typeface="Albert Sans"/>
              </a:rPr>
              <a:t> and includes icons by</a:t>
            </a:r>
            <a:r>
              <a:rPr lang="en" sz="1600" b="1">
                <a:solidFill>
                  <a:schemeClr val="dk1"/>
                </a:solidFill>
                <a:latin typeface="Albert Sans"/>
                <a:ea typeface="Albert Sans"/>
                <a:cs typeface="Albert Sans"/>
                <a:sym typeface="Albert Sans"/>
              </a:rPr>
              <a:t> </a:t>
            </a:r>
            <a:r>
              <a:rPr lang="en" sz="1600" b="1" u="sng">
                <a:solidFill>
                  <a:schemeClr val="dk1"/>
                </a:solid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Flaticon</a:t>
            </a:r>
            <a:r>
              <a:rPr lang="en" sz="1600" b="1">
                <a:solidFill>
                  <a:schemeClr val="dk1"/>
                </a:solidFill>
                <a:latin typeface="Albert Sans"/>
                <a:ea typeface="Albert Sans"/>
                <a:cs typeface="Albert Sans"/>
                <a:sym typeface="Albert Sans"/>
              </a:rPr>
              <a:t>,</a:t>
            </a:r>
            <a:r>
              <a:rPr lang="en" sz="1600">
                <a:solidFill>
                  <a:schemeClr val="dk1"/>
                </a:solidFill>
                <a:latin typeface="Albert Sans"/>
                <a:ea typeface="Albert Sans"/>
                <a:cs typeface="Albert Sans"/>
                <a:sym typeface="Albert Sans"/>
              </a:rPr>
              <a:t> and infographics &amp; images by </a:t>
            </a:r>
            <a:r>
              <a:rPr lang="en" sz="1600" b="1" u="sng">
                <a:solidFill>
                  <a:schemeClr val="dk1"/>
                </a:solid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Freepik</a:t>
            </a:r>
            <a:r>
              <a:rPr lang="en" sz="1600" b="1" u="sng">
                <a:solidFill>
                  <a:schemeClr val="dk1"/>
                </a:solidFill>
                <a:latin typeface="Albert Sans"/>
                <a:ea typeface="Albert Sans"/>
                <a:cs typeface="Albert Sans"/>
                <a:sym typeface="Albert Sans"/>
              </a:rPr>
              <a:t> </a:t>
            </a:r>
            <a:endParaRPr sz="1600" b="1" u="sng">
              <a:solidFill>
                <a:schemeClr val="dk1"/>
              </a:solidFill>
              <a:latin typeface="Albert Sans"/>
              <a:ea typeface="Albert Sans"/>
              <a:cs typeface="Albert Sans"/>
              <a:sym typeface="Albert Sans"/>
            </a:endParaRPr>
          </a:p>
        </p:txBody>
      </p:sp>
      <p:grpSp>
        <p:nvGrpSpPr>
          <p:cNvPr id="234" name="Google Shape;234;p28"/>
          <p:cNvGrpSpPr/>
          <p:nvPr/>
        </p:nvGrpSpPr>
        <p:grpSpPr>
          <a:xfrm flipH="1">
            <a:off x="349612" y="-1026506"/>
            <a:ext cx="12368365" cy="12235873"/>
            <a:chOff x="-386316" y="-769880"/>
            <a:chExt cx="9276274" cy="9176905"/>
          </a:xfrm>
        </p:grpSpPr>
        <p:sp>
          <p:nvSpPr>
            <p:cNvPr id="235" name="Google Shape;235;p28"/>
            <p:cNvSpPr/>
            <p:nvPr/>
          </p:nvSpPr>
          <p:spPr>
            <a:xfrm>
              <a:off x="7629958" y="3058625"/>
              <a:ext cx="1260000" cy="5348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36" name="Google Shape;236;p28"/>
            <p:cNvSpPr/>
            <p:nvPr/>
          </p:nvSpPr>
          <p:spPr>
            <a:xfrm>
              <a:off x="6736200" y="3879112"/>
              <a:ext cx="1260000" cy="37074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37" name="Google Shape;237;p28"/>
            <p:cNvSpPr/>
            <p:nvPr/>
          </p:nvSpPr>
          <p:spPr>
            <a:xfrm rot="10800000">
              <a:off x="312387" y="-769880"/>
              <a:ext cx="677400" cy="1828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38" name="Google Shape;238;p28"/>
            <p:cNvSpPr/>
            <p:nvPr/>
          </p:nvSpPr>
          <p:spPr>
            <a:xfrm rot="10800000">
              <a:off x="-38477" y="-27518"/>
              <a:ext cx="698700" cy="698700"/>
            </a:xfrm>
            <a:prstGeom prst="chord">
              <a:avLst>
                <a:gd name="adj1" fmla="val 5399387"/>
                <a:gd name="adj2" fmla="val 1620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39" name="Google Shape;239;p28"/>
            <p:cNvSpPr/>
            <p:nvPr/>
          </p:nvSpPr>
          <p:spPr>
            <a:xfrm rot="10800000">
              <a:off x="-386316" y="-27518"/>
              <a:ext cx="698700" cy="698700"/>
            </a:xfrm>
            <a:prstGeom prst="chord">
              <a:avLst>
                <a:gd name="adj1" fmla="val 5399387"/>
                <a:gd name="adj2" fmla="val 16200000"/>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204294130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40"/>
        <p:cNvGrpSpPr/>
        <p:nvPr/>
      </p:nvGrpSpPr>
      <p:grpSpPr>
        <a:xfrm>
          <a:off x="0" y="0"/>
          <a:ext cx="0" cy="0"/>
          <a:chOff x="0" y="0"/>
          <a:chExt cx="0" cy="0"/>
        </a:xfrm>
      </p:grpSpPr>
      <p:sp>
        <p:nvSpPr>
          <p:cNvPr id="241" name="Google Shape;241;p29"/>
          <p:cNvSpPr/>
          <p:nvPr/>
        </p:nvSpPr>
        <p:spPr>
          <a:xfrm flipH="1">
            <a:off x="11083167" y="-904533"/>
            <a:ext cx="2198400" cy="2198400"/>
          </a:xfrm>
          <a:prstGeom prst="ellipse">
            <a:avLst/>
          </a:prstGeom>
          <a:solidFill>
            <a:schemeClr val="accent1"/>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42" name="Google Shape;242;p29"/>
          <p:cNvSpPr/>
          <p:nvPr/>
        </p:nvSpPr>
        <p:spPr>
          <a:xfrm rot="5400000" flipH="1">
            <a:off x="-36133" y="6149600"/>
            <a:ext cx="714800" cy="702000"/>
          </a:xfrm>
          <a:prstGeom prst="round1Rect">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43" name="Google Shape;243;p29"/>
          <p:cNvSpPr/>
          <p:nvPr/>
        </p:nvSpPr>
        <p:spPr>
          <a:xfrm flipH="1">
            <a:off x="228267" y="5958680"/>
            <a:ext cx="702000" cy="702000"/>
          </a:xfrm>
          <a:prstGeom prst="ellipse">
            <a:avLst/>
          </a:prstGeom>
          <a:solidFill>
            <a:srgbClr val="0584A4">
              <a:alpha val="31880"/>
            </a:srgbClr>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44" name="Google Shape;244;p29"/>
          <p:cNvSpPr/>
          <p:nvPr/>
        </p:nvSpPr>
        <p:spPr>
          <a:xfrm>
            <a:off x="10426067" y="-5100675"/>
            <a:ext cx="1978000" cy="5820000"/>
          </a:xfrm>
          <a:prstGeom prst="roundRect">
            <a:avLst>
              <a:gd name="adj" fmla="val 50000"/>
            </a:avLst>
          </a:prstGeom>
          <a:solidFill>
            <a:srgbClr val="FFFFFF">
              <a:alpha val="41250"/>
            </a:srgbClr>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Tree>
    <p:extLst>
      <p:ext uri="{BB962C8B-B14F-4D97-AF65-F5344CB8AC3E}">
        <p14:creationId xmlns:p14="http://schemas.microsoft.com/office/powerpoint/2010/main" val="5445567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45"/>
        <p:cNvGrpSpPr/>
        <p:nvPr/>
      </p:nvGrpSpPr>
      <p:grpSpPr>
        <a:xfrm>
          <a:off x="0" y="0"/>
          <a:ext cx="0" cy="0"/>
          <a:chOff x="0" y="0"/>
          <a:chExt cx="0" cy="0"/>
        </a:xfrm>
      </p:grpSpPr>
      <p:grpSp>
        <p:nvGrpSpPr>
          <p:cNvPr id="246" name="Google Shape;246;p30"/>
          <p:cNvGrpSpPr/>
          <p:nvPr/>
        </p:nvGrpSpPr>
        <p:grpSpPr>
          <a:xfrm>
            <a:off x="-484152" y="-915807"/>
            <a:ext cx="13113731" cy="8154373"/>
            <a:chOff x="-363114" y="-686855"/>
            <a:chExt cx="9835298" cy="6115780"/>
          </a:xfrm>
        </p:grpSpPr>
        <p:sp>
          <p:nvSpPr>
            <p:cNvPr id="247" name="Google Shape;247;p30"/>
            <p:cNvSpPr/>
            <p:nvPr/>
          </p:nvSpPr>
          <p:spPr>
            <a:xfrm flipH="1">
              <a:off x="8812484" y="4331375"/>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48" name="Google Shape;248;p30"/>
            <p:cNvSpPr/>
            <p:nvPr/>
          </p:nvSpPr>
          <p:spPr>
            <a:xfrm rot="10800000" flipH="1">
              <a:off x="-173878" y="-686855"/>
              <a:ext cx="677400" cy="1828500"/>
            </a:xfrm>
            <a:prstGeom prst="roundRect">
              <a:avLst>
                <a:gd name="adj" fmla="val 50000"/>
              </a:avLst>
            </a:prstGeom>
            <a:solidFill>
              <a:srgbClr val="74CEC4">
                <a:alpha val="6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49" name="Google Shape;249;p30"/>
            <p:cNvSpPr/>
            <p:nvPr/>
          </p:nvSpPr>
          <p:spPr>
            <a:xfrm flipH="1">
              <a:off x="-363114" y="781582"/>
              <a:ext cx="698700" cy="698700"/>
            </a:xfrm>
            <a:prstGeom prst="chord">
              <a:avLst>
                <a:gd name="adj1" fmla="val 5399387"/>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50" name="Google Shape;250;p30"/>
            <p:cNvSpPr/>
            <p:nvPr/>
          </p:nvSpPr>
          <p:spPr>
            <a:xfrm flipH="1">
              <a:off x="8812484" y="4769225"/>
              <a:ext cx="659700" cy="659700"/>
            </a:xfrm>
            <a:prstGeom prst="ellipse">
              <a:avLst/>
            </a:prstGeom>
            <a:solidFill>
              <a:srgbClr val="EE325F">
                <a:alpha val="718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396729672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54"/>
        <p:cNvGrpSpPr/>
        <p:nvPr/>
      </p:nvGrpSpPr>
      <p:grpSpPr>
        <a:xfrm>
          <a:off x="0" y="0"/>
          <a:ext cx="0" cy="0"/>
          <a:chOff x="0" y="0"/>
          <a:chExt cx="0" cy="0"/>
        </a:xfrm>
      </p:grpSpPr>
    </p:spTree>
    <p:extLst>
      <p:ext uri="{BB962C8B-B14F-4D97-AF65-F5344CB8AC3E}">
        <p14:creationId xmlns:p14="http://schemas.microsoft.com/office/powerpoint/2010/main" val="3962184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3" name="Google Shape;23;p4"/>
          <p:cNvSpPr txBox="1">
            <a:spLocks noGrp="1"/>
          </p:cNvSpPr>
          <p:nvPr>
            <p:ph type="body" idx="1"/>
          </p:nvPr>
        </p:nvSpPr>
        <p:spPr>
          <a:xfrm>
            <a:off x="960000" y="1621000"/>
            <a:ext cx="10272000" cy="43108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a:lvl1pPr>
            <a:lvl2pPr marL="1219170" lvl="1" indent="-423323" rtl="0">
              <a:spcBef>
                <a:spcPts val="0"/>
              </a:spcBef>
              <a:spcAft>
                <a:spcPts val="0"/>
              </a:spcAft>
              <a:buSzPts val="1400"/>
              <a:buChar char="○"/>
              <a:defRPr/>
            </a:lvl2pPr>
            <a:lvl3pPr marL="1828754" lvl="2" indent="-423323" rtl="0">
              <a:lnSpc>
                <a:spcPct val="115000"/>
              </a:lnSpc>
              <a:spcBef>
                <a:spcPts val="0"/>
              </a:spcBef>
              <a:spcAft>
                <a:spcPts val="0"/>
              </a:spcAft>
              <a:buSzPts val="1400"/>
              <a:buChar char="■"/>
              <a:defRPr/>
            </a:lvl3pPr>
            <a:lvl4pPr marL="2438339" lvl="3" indent="-423323" rtl="0">
              <a:lnSpc>
                <a:spcPct val="115000"/>
              </a:lnSpc>
              <a:spcBef>
                <a:spcPts val="0"/>
              </a:spcBef>
              <a:spcAft>
                <a:spcPts val="0"/>
              </a:spcAft>
              <a:buSzPts val="1400"/>
              <a:buChar char="●"/>
              <a:defRPr/>
            </a:lvl4pPr>
            <a:lvl5pPr marL="3047924" lvl="4" indent="-423323" rtl="0">
              <a:lnSpc>
                <a:spcPct val="115000"/>
              </a:lnSpc>
              <a:spcBef>
                <a:spcPts val="0"/>
              </a:spcBef>
              <a:spcAft>
                <a:spcPts val="0"/>
              </a:spcAft>
              <a:buSzPts val="1400"/>
              <a:buChar char="○"/>
              <a:defRPr/>
            </a:lvl5pPr>
            <a:lvl6pPr marL="3657509" lvl="5" indent="-423323" rtl="0">
              <a:lnSpc>
                <a:spcPct val="115000"/>
              </a:lnSpc>
              <a:spcBef>
                <a:spcPts val="0"/>
              </a:spcBef>
              <a:spcAft>
                <a:spcPts val="0"/>
              </a:spcAft>
              <a:buSzPts val="1400"/>
              <a:buChar char="■"/>
              <a:defRPr/>
            </a:lvl6pPr>
            <a:lvl7pPr marL="4267093" lvl="6" indent="-423323" rtl="0">
              <a:lnSpc>
                <a:spcPct val="115000"/>
              </a:lnSpc>
              <a:spcBef>
                <a:spcPts val="0"/>
              </a:spcBef>
              <a:spcAft>
                <a:spcPts val="0"/>
              </a:spcAft>
              <a:buSzPts val="1400"/>
              <a:buChar char="●"/>
              <a:defRPr/>
            </a:lvl7pPr>
            <a:lvl8pPr marL="4876678" lvl="7" indent="-423323" rtl="0">
              <a:lnSpc>
                <a:spcPct val="115000"/>
              </a:lnSpc>
              <a:spcBef>
                <a:spcPts val="0"/>
              </a:spcBef>
              <a:spcAft>
                <a:spcPts val="0"/>
              </a:spcAft>
              <a:buSzPts val="1400"/>
              <a:buChar char="○"/>
              <a:defRPr/>
            </a:lvl8pPr>
            <a:lvl9pPr marL="5486263" lvl="8" indent="-423323" rtl="0">
              <a:lnSpc>
                <a:spcPct val="115000"/>
              </a:lnSpc>
              <a:spcBef>
                <a:spcPts val="0"/>
              </a:spcBef>
              <a:spcAft>
                <a:spcPts val="0"/>
              </a:spcAft>
              <a:buSzPts val="1400"/>
              <a:buChar char="■"/>
              <a:defRPr/>
            </a:lvl9pPr>
          </a:lstStyle>
          <a:p>
            <a:pPr lvl="0"/>
            <a:r>
              <a:rPr lang="en-US"/>
              <a:t>Click to edit Master text styles</a:t>
            </a:r>
          </a:p>
        </p:txBody>
      </p:sp>
      <p:grpSp>
        <p:nvGrpSpPr>
          <p:cNvPr id="24" name="Google Shape;24;p4"/>
          <p:cNvGrpSpPr/>
          <p:nvPr/>
        </p:nvGrpSpPr>
        <p:grpSpPr>
          <a:xfrm>
            <a:off x="-484152" y="-915807"/>
            <a:ext cx="13113731" cy="8154373"/>
            <a:chOff x="-363114" y="-686855"/>
            <a:chExt cx="9835298" cy="6115780"/>
          </a:xfrm>
        </p:grpSpPr>
        <p:sp>
          <p:nvSpPr>
            <p:cNvPr id="25" name="Google Shape;25;p4"/>
            <p:cNvSpPr/>
            <p:nvPr/>
          </p:nvSpPr>
          <p:spPr>
            <a:xfrm flipH="1">
              <a:off x="8812484" y="4331375"/>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6" name="Google Shape;26;p4"/>
            <p:cNvSpPr/>
            <p:nvPr/>
          </p:nvSpPr>
          <p:spPr>
            <a:xfrm rot="10800000" flipH="1">
              <a:off x="-173878" y="-686855"/>
              <a:ext cx="677400" cy="18285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7" name="Google Shape;27;p4"/>
            <p:cNvSpPr/>
            <p:nvPr/>
          </p:nvSpPr>
          <p:spPr>
            <a:xfrm flipH="1">
              <a:off x="-363114" y="781582"/>
              <a:ext cx="698700" cy="698700"/>
            </a:xfrm>
            <a:prstGeom prst="chord">
              <a:avLst>
                <a:gd name="adj1" fmla="val 5399387"/>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28" name="Google Shape;28;p4"/>
            <p:cNvSpPr/>
            <p:nvPr/>
          </p:nvSpPr>
          <p:spPr>
            <a:xfrm flipH="1">
              <a:off x="8812484" y="4769225"/>
              <a:ext cx="659700" cy="659700"/>
            </a:xfrm>
            <a:prstGeom prst="ellipse">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5864095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55"/>
        <p:cNvGrpSpPr/>
        <p:nvPr/>
      </p:nvGrpSpPr>
      <p:grpSpPr>
        <a:xfrm>
          <a:off x="0" y="0"/>
          <a:ext cx="0" cy="0"/>
          <a:chOff x="0" y="0"/>
          <a:chExt cx="0" cy="0"/>
        </a:xfrm>
      </p:grpSpPr>
      <p:sp>
        <p:nvSpPr>
          <p:cNvPr id="256" name="Google Shape;256;p33"/>
          <p:cNvSpPr txBox="1">
            <a:spLocks noGrp="1"/>
          </p:cNvSpPr>
          <p:nvPr>
            <p:ph type="title"/>
          </p:nvPr>
        </p:nvSpPr>
        <p:spPr>
          <a:xfrm>
            <a:off x="964600" y="681367"/>
            <a:ext cx="10262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18863925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51733" y="719333"/>
            <a:ext cx="10288400" cy="11988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
        <p:nvSpPr>
          <p:cNvPr id="10" name="Google Shape;10;p2"/>
          <p:cNvSpPr txBox="1">
            <a:spLocks noGrp="1"/>
          </p:cNvSpPr>
          <p:nvPr>
            <p:ph type="subTitle" idx="1"/>
          </p:nvPr>
        </p:nvSpPr>
        <p:spPr>
          <a:xfrm>
            <a:off x="5678233" y="5542533"/>
            <a:ext cx="5562000" cy="5624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867"/>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r>
              <a:rPr lang="en-US"/>
              <a:t>Click to edit Master subtitle style</a:t>
            </a:r>
            <a:endParaRPr/>
          </a:p>
        </p:txBody>
      </p:sp>
      <p:sp>
        <p:nvSpPr>
          <p:cNvPr id="11" name="Google Shape;11;p2"/>
          <p:cNvSpPr>
            <a:spLocks noGrp="1"/>
          </p:cNvSpPr>
          <p:nvPr>
            <p:ph type="pic" idx="2"/>
          </p:nvPr>
        </p:nvSpPr>
        <p:spPr>
          <a:xfrm>
            <a:off x="960567" y="2247067"/>
            <a:ext cx="10270800" cy="2979600"/>
          </a:xfrm>
          <a:prstGeom prst="rect">
            <a:avLst/>
          </a:prstGeom>
          <a:noFill/>
          <a:ln>
            <a:noFill/>
          </a:ln>
        </p:spPr>
      </p:sp>
      <p:grpSp>
        <p:nvGrpSpPr>
          <p:cNvPr id="12" name="Google Shape;12;p2"/>
          <p:cNvGrpSpPr/>
          <p:nvPr/>
        </p:nvGrpSpPr>
        <p:grpSpPr>
          <a:xfrm rot="5400000">
            <a:off x="11210134" y="3653667"/>
            <a:ext cx="985933" cy="166400"/>
            <a:chOff x="2701575" y="355025"/>
            <a:chExt cx="739450" cy="124800"/>
          </a:xfrm>
        </p:grpSpPr>
        <p:cxnSp>
          <p:nvCxnSpPr>
            <p:cNvPr id="13" name="Google Shape;13;p2"/>
            <p:cNvCxnSpPr/>
            <p:nvPr/>
          </p:nvCxnSpPr>
          <p:spPr>
            <a:xfrm flipH="1">
              <a:off x="2701575"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14" name="Google Shape;14;p2"/>
            <p:cNvCxnSpPr/>
            <p:nvPr/>
          </p:nvCxnSpPr>
          <p:spPr>
            <a:xfrm flipH="1">
              <a:off x="2855238"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15" name="Google Shape;15;p2"/>
            <p:cNvCxnSpPr/>
            <p:nvPr/>
          </p:nvCxnSpPr>
          <p:spPr>
            <a:xfrm flipH="1">
              <a:off x="3008900"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16" name="Google Shape;16;p2"/>
            <p:cNvCxnSpPr/>
            <p:nvPr/>
          </p:nvCxnSpPr>
          <p:spPr>
            <a:xfrm flipH="1">
              <a:off x="3162563"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17" name="Google Shape;17;p2"/>
            <p:cNvCxnSpPr/>
            <p:nvPr/>
          </p:nvCxnSpPr>
          <p:spPr>
            <a:xfrm flipH="1">
              <a:off x="3316225" y="355025"/>
              <a:ext cx="124800" cy="124800"/>
            </a:xfrm>
            <a:prstGeom prst="straightConnector1">
              <a:avLst/>
            </a:prstGeom>
            <a:noFill/>
            <a:ln w="19050" cap="flat" cmpd="sng">
              <a:solidFill>
                <a:schemeClr val="lt2"/>
              </a:solidFill>
              <a:prstDash val="solid"/>
              <a:round/>
              <a:headEnd type="none" w="med" len="med"/>
              <a:tailEnd type="none" w="med" len="med"/>
            </a:ln>
          </p:spPr>
        </p:cxnSp>
      </p:grpSp>
    </p:spTree>
    <p:extLst>
      <p:ext uri="{BB962C8B-B14F-4D97-AF65-F5344CB8AC3E}">
        <p14:creationId xmlns:p14="http://schemas.microsoft.com/office/powerpoint/2010/main" val="127089971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2460567" y="1218800"/>
            <a:ext cx="8786400" cy="9996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67"/>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US"/>
              <a:t>Click to edit Master title style</a:t>
            </a:r>
            <a:endParaRPr/>
          </a:p>
        </p:txBody>
      </p:sp>
      <p:sp>
        <p:nvSpPr>
          <p:cNvPr id="20" name="Google Shape;20;p3"/>
          <p:cNvSpPr txBox="1">
            <a:spLocks noGrp="1"/>
          </p:cNvSpPr>
          <p:nvPr>
            <p:ph type="title" idx="2" hasCustomPrompt="1"/>
          </p:nvPr>
        </p:nvSpPr>
        <p:spPr>
          <a:xfrm>
            <a:off x="950967" y="1218800"/>
            <a:ext cx="1509600" cy="99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667">
                <a:solidFill>
                  <a:schemeClr val="dk2"/>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21" name="Google Shape;21;p3"/>
          <p:cNvSpPr>
            <a:spLocks noGrp="1"/>
          </p:cNvSpPr>
          <p:nvPr>
            <p:ph type="pic" idx="3"/>
          </p:nvPr>
        </p:nvSpPr>
        <p:spPr>
          <a:xfrm>
            <a:off x="950967" y="2775167"/>
            <a:ext cx="10290000" cy="3354400"/>
          </a:xfrm>
          <a:prstGeom prst="rect">
            <a:avLst/>
          </a:prstGeom>
          <a:noFill/>
          <a:ln>
            <a:noFill/>
          </a:ln>
        </p:spPr>
      </p:sp>
      <p:grpSp>
        <p:nvGrpSpPr>
          <p:cNvPr id="22" name="Google Shape;22;p3"/>
          <p:cNvGrpSpPr/>
          <p:nvPr/>
        </p:nvGrpSpPr>
        <p:grpSpPr>
          <a:xfrm>
            <a:off x="5669275" y="6270995"/>
            <a:ext cx="853397" cy="128596"/>
            <a:chOff x="2851817" y="106725"/>
            <a:chExt cx="744588" cy="113400"/>
          </a:xfrm>
        </p:grpSpPr>
        <p:sp>
          <p:nvSpPr>
            <p:cNvPr id="23" name="Google Shape;23;p3"/>
            <p:cNvSpPr/>
            <p:nvPr/>
          </p:nvSpPr>
          <p:spPr>
            <a:xfrm>
              <a:off x="2851817"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24" name="Google Shape;24;p3"/>
            <p:cNvSpPr/>
            <p:nvPr/>
          </p:nvSpPr>
          <p:spPr>
            <a:xfrm>
              <a:off x="3169211"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25" name="Google Shape;25;p3"/>
            <p:cNvSpPr/>
            <p:nvPr/>
          </p:nvSpPr>
          <p:spPr>
            <a:xfrm>
              <a:off x="3486606" y="106725"/>
              <a:ext cx="109800" cy="113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grpSp>
        <p:nvGrpSpPr>
          <p:cNvPr id="26" name="Google Shape;26;p3"/>
          <p:cNvGrpSpPr/>
          <p:nvPr/>
        </p:nvGrpSpPr>
        <p:grpSpPr>
          <a:xfrm>
            <a:off x="5785459" y="224988"/>
            <a:ext cx="621093" cy="559251"/>
            <a:chOff x="5533920" y="2924280"/>
            <a:chExt cx="1121108" cy="1009478"/>
          </a:xfrm>
        </p:grpSpPr>
        <p:grpSp>
          <p:nvGrpSpPr>
            <p:cNvPr id="27" name="Google Shape;27;p3"/>
            <p:cNvGrpSpPr/>
            <p:nvPr/>
          </p:nvGrpSpPr>
          <p:grpSpPr>
            <a:xfrm>
              <a:off x="5533920" y="2924280"/>
              <a:ext cx="1121108" cy="558083"/>
              <a:chOff x="5533920" y="2924280"/>
              <a:chExt cx="1121108" cy="558083"/>
            </a:xfrm>
          </p:grpSpPr>
          <p:sp>
            <p:nvSpPr>
              <p:cNvPr id="28" name="Google Shape;28;p3"/>
              <p:cNvSpPr/>
              <p:nvPr/>
            </p:nvSpPr>
            <p:spPr>
              <a:xfrm>
                <a:off x="5790960" y="2924280"/>
                <a:ext cx="282493" cy="325209"/>
              </a:xfrm>
              <a:custGeom>
                <a:avLst/>
                <a:gdLst/>
                <a:ahLst/>
                <a:cxnLst/>
                <a:rect l="l" t="t" r="r" b="b"/>
                <a:pathLst>
                  <a:path w="311287" h="351577" extrusionOk="0">
                    <a:moveTo>
                      <a:pt x="174380" y="322812"/>
                    </a:moveTo>
                    <a:cubicBezTo>
                      <a:pt x="250275" y="307191"/>
                      <a:pt x="297015" y="222799"/>
                      <a:pt x="278774" y="134379"/>
                    </a:cubicBezTo>
                    <a:cubicBezTo>
                      <a:pt x="260601" y="45882"/>
                      <a:pt x="184267" y="-13135"/>
                      <a:pt x="108429" y="2515"/>
                    </a:cubicBezTo>
                    <a:cubicBezTo>
                      <a:pt x="32477" y="18164"/>
                      <a:pt x="-14272" y="102518"/>
                      <a:pt x="3930" y="190957"/>
                    </a:cubicBezTo>
                    <a:cubicBezTo>
                      <a:pt x="22123" y="279426"/>
                      <a:pt x="98476" y="338442"/>
                      <a:pt x="174371" y="3228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9" name="Google Shape;29;p3"/>
              <p:cNvSpPr/>
              <p:nvPr/>
            </p:nvSpPr>
            <p:spPr>
              <a:xfrm>
                <a:off x="5533920" y="3162240"/>
                <a:ext cx="288386" cy="320115"/>
              </a:xfrm>
              <a:custGeom>
                <a:avLst/>
                <a:gdLst/>
                <a:ahLst/>
                <a:cxnLst/>
                <a:rect l="l" t="t" r="r" b="b"/>
                <a:pathLst>
                  <a:path w="329584" h="361712" extrusionOk="0">
                    <a:moveTo>
                      <a:pt x="210206" y="309680"/>
                    </a:moveTo>
                    <a:cubicBezTo>
                      <a:pt x="281139" y="278438"/>
                      <a:pt x="309133" y="186122"/>
                      <a:pt x="272814" y="103492"/>
                    </a:cubicBezTo>
                    <a:cubicBezTo>
                      <a:pt x="236457" y="20844"/>
                      <a:pt x="149380" y="-20828"/>
                      <a:pt x="78475" y="10338"/>
                    </a:cubicBezTo>
                    <a:cubicBezTo>
                      <a:pt x="7581" y="41589"/>
                      <a:pt x="-20451" y="133877"/>
                      <a:pt x="15944" y="216554"/>
                    </a:cubicBezTo>
                    <a:cubicBezTo>
                      <a:pt x="52377" y="299193"/>
                      <a:pt x="139321" y="340884"/>
                      <a:pt x="210206" y="309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0" name="Google Shape;30;p3"/>
              <p:cNvSpPr/>
              <p:nvPr/>
            </p:nvSpPr>
            <p:spPr>
              <a:xfrm>
                <a:off x="6115680" y="2924280"/>
                <a:ext cx="282484" cy="325226"/>
              </a:xfrm>
              <a:custGeom>
                <a:avLst/>
                <a:gdLst/>
                <a:ahLst/>
                <a:cxnLst/>
                <a:rect l="l" t="t" r="r" b="b"/>
                <a:pathLst>
                  <a:path w="311277" h="351596" extrusionOk="0">
                    <a:moveTo>
                      <a:pt x="108395" y="322821"/>
                    </a:moveTo>
                    <a:cubicBezTo>
                      <a:pt x="184261" y="338461"/>
                      <a:pt x="260595" y="279435"/>
                      <a:pt x="278787" y="190967"/>
                    </a:cubicBezTo>
                    <a:cubicBezTo>
                      <a:pt x="296999" y="102518"/>
                      <a:pt x="250270" y="18174"/>
                      <a:pt x="174279" y="2515"/>
                    </a:cubicBezTo>
                    <a:cubicBezTo>
                      <a:pt x="98460" y="-13135"/>
                      <a:pt x="22127" y="45882"/>
                      <a:pt x="3934" y="134388"/>
                    </a:cubicBezTo>
                    <a:cubicBezTo>
                      <a:pt x="-14278" y="222809"/>
                      <a:pt x="32471" y="307191"/>
                      <a:pt x="108395" y="3228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1" name="Google Shape;31;p3"/>
              <p:cNvSpPr/>
              <p:nvPr/>
            </p:nvSpPr>
            <p:spPr>
              <a:xfrm>
                <a:off x="6366600" y="3162240"/>
                <a:ext cx="288428" cy="320123"/>
              </a:xfrm>
              <a:custGeom>
                <a:avLst/>
                <a:gdLst/>
                <a:ahLst/>
                <a:cxnLst/>
                <a:rect l="l" t="t" r="r" b="b"/>
                <a:pathLst>
                  <a:path w="329632" h="361721" extrusionOk="0">
                    <a:moveTo>
                      <a:pt x="210236" y="10336"/>
                    </a:moveTo>
                    <a:cubicBezTo>
                      <a:pt x="139341" y="-20829"/>
                      <a:pt x="52273" y="20852"/>
                      <a:pt x="15916" y="103491"/>
                    </a:cubicBezTo>
                    <a:cubicBezTo>
                      <a:pt x="-20441" y="186130"/>
                      <a:pt x="7601" y="278437"/>
                      <a:pt x="78515" y="309679"/>
                    </a:cubicBezTo>
                    <a:cubicBezTo>
                      <a:pt x="149419" y="340892"/>
                      <a:pt x="236392" y="299192"/>
                      <a:pt x="272787" y="216562"/>
                    </a:cubicBezTo>
                    <a:cubicBezTo>
                      <a:pt x="309191" y="133876"/>
                      <a:pt x="281169" y="41588"/>
                      <a:pt x="210245" y="103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32" name="Google Shape;32;p3"/>
            <p:cNvSpPr/>
            <p:nvPr/>
          </p:nvSpPr>
          <p:spPr>
            <a:xfrm>
              <a:off x="5663160" y="3311280"/>
              <a:ext cx="863003" cy="622478"/>
            </a:xfrm>
            <a:custGeom>
              <a:avLst/>
              <a:gdLst/>
              <a:ahLst/>
              <a:cxnLst/>
              <a:rect l="l" t="t" r="r" b="b"/>
              <a:pathLst>
                <a:path w="863003" h="622478" extrusionOk="0">
                  <a:moveTo>
                    <a:pt x="725710" y="252470"/>
                  </a:moveTo>
                  <a:cubicBezTo>
                    <a:pt x="689258" y="229838"/>
                    <a:pt x="639642" y="189347"/>
                    <a:pt x="614791" y="126035"/>
                  </a:cubicBezTo>
                  <a:cubicBezTo>
                    <a:pt x="572748" y="19079"/>
                    <a:pt x="492652" y="10"/>
                    <a:pt x="431511" y="0"/>
                  </a:cubicBezTo>
                  <a:cubicBezTo>
                    <a:pt x="370389" y="0"/>
                    <a:pt x="290274" y="19079"/>
                    <a:pt x="248231" y="126035"/>
                  </a:cubicBezTo>
                  <a:cubicBezTo>
                    <a:pt x="223399" y="189357"/>
                    <a:pt x="173784" y="229838"/>
                    <a:pt x="137303" y="252479"/>
                  </a:cubicBezTo>
                  <a:cubicBezTo>
                    <a:pt x="58274" y="275034"/>
                    <a:pt x="10" y="347110"/>
                    <a:pt x="0" y="433464"/>
                  </a:cubicBezTo>
                  <a:cubicBezTo>
                    <a:pt x="0" y="537820"/>
                    <a:pt x="84630" y="622478"/>
                    <a:pt x="189081" y="622478"/>
                  </a:cubicBezTo>
                  <a:cubicBezTo>
                    <a:pt x="276416" y="622459"/>
                    <a:pt x="396773" y="564356"/>
                    <a:pt x="431511" y="564356"/>
                  </a:cubicBezTo>
                  <a:cubicBezTo>
                    <a:pt x="466258" y="564337"/>
                    <a:pt x="586588" y="622459"/>
                    <a:pt x="673970" y="622459"/>
                  </a:cubicBezTo>
                  <a:cubicBezTo>
                    <a:pt x="778412" y="622459"/>
                    <a:pt x="863003" y="537829"/>
                    <a:pt x="862994" y="433464"/>
                  </a:cubicBezTo>
                  <a:cubicBezTo>
                    <a:pt x="862994" y="347120"/>
                    <a:pt x="804758" y="275044"/>
                    <a:pt x="725710" y="252479"/>
                  </a:cubicBezTo>
                  <a:close/>
                  <a:moveTo>
                    <a:pt x="617230" y="390668"/>
                  </a:moveTo>
                  <a:lnTo>
                    <a:pt x="500472" y="390668"/>
                  </a:lnTo>
                  <a:lnTo>
                    <a:pt x="500472" y="507406"/>
                  </a:lnTo>
                  <a:cubicBezTo>
                    <a:pt x="500472" y="507406"/>
                    <a:pt x="362531" y="507406"/>
                    <a:pt x="362531" y="507406"/>
                  </a:cubicBezTo>
                  <a:lnTo>
                    <a:pt x="362531" y="390668"/>
                  </a:lnTo>
                  <a:lnTo>
                    <a:pt x="245764" y="390668"/>
                  </a:lnTo>
                  <a:lnTo>
                    <a:pt x="245764" y="252717"/>
                  </a:lnTo>
                  <a:lnTo>
                    <a:pt x="362531" y="252717"/>
                  </a:lnTo>
                  <a:lnTo>
                    <a:pt x="362531" y="135931"/>
                  </a:lnTo>
                  <a:lnTo>
                    <a:pt x="500472" y="135931"/>
                  </a:lnTo>
                  <a:lnTo>
                    <a:pt x="500472" y="252717"/>
                  </a:lnTo>
                  <a:lnTo>
                    <a:pt x="617230" y="252717"/>
                  </a:lnTo>
                  <a:lnTo>
                    <a:pt x="617230" y="39066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125890818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3"/>
        <p:cNvGrpSpPr/>
        <p:nvPr/>
      </p:nvGrpSpPr>
      <p:grpSpPr>
        <a:xfrm>
          <a:off x="0" y="0"/>
          <a:ext cx="0" cy="0"/>
          <a:chOff x="0" y="0"/>
          <a:chExt cx="0" cy="0"/>
        </a:xfrm>
      </p:grpSpPr>
      <p:sp>
        <p:nvSpPr>
          <p:cNvPr id="34" name="Google Shape;34;p4"/>
          <p:cNvSpPr txBox="1">
            <a:spLocks noGrp="1"/>
          </p:cNvSpPr>
          <p:nvPr>
            <p:ph type="title"/>
          </p:nvPr>
        </p:nvSpPr>
        <p:spPr>
          <a:xfrm>
            <a:off x="976100" y="617733"/>
            <a:ext cx="10239600" cy="746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sp>
        <p:nvSpPr>
          <p:cNvPr id="35" name="Google Shape;35;p4"/>
          <p:cNvSpPr txBox="1">
            <a:spLocks noGrp="1"/>
          </p:cNvSpPr>
          <p:nvPr>
            <p:ph type="body" idx="1"/>
          </p:nvPr>
        </p:nvSpPr>
        <p:spPr>
          <a:xfrm>
            <a:off x="976200" y="1529691"/>
            <a:ext cx="10239600" cy="40844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Clr>
                <a:schemeClr val="dk2"/>
              </a:buClr>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pPr lvl="0"/>
            <a:r>
              <a:rPr lang="en-US"/>
              <a:t>Click to edit Master text styles</a:t>
            </a:r>
          </a:p>
        </p:txBody>
      </p:sp>
      <p:grpSp>
        <p:nvGrpSpPr>
          <p:cNvPr id="36" name="Google Shape;36;p4"/>
          <p:cNvGrpSpPr/>
          <p:nvPr/>
        </p:nvGrpSpPr>
        <p:grpSpPr>
          <a:xfrm>
            <a:off x="10814342" y="6376129"/>
            <a:ext cx="853397" cy="128596"/>
            <a:chOff x="2851817" y="106725"/>
            <a:chExt cx="744588" cy="113400"/>
          </a:xfrm>
        </p:grpSpPr>
        <p:sp>
          <p:nvSpPr>
            <p:cNvPr id="37" name="Google Shape;37;p4"/>
            <p:cNvSpPr/>
            <p:nvPr/>
          </p:nvSpPr>
          <p:spPr>
            <a:xfrm>
              <a:off x="2851817"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38" name="Google Shape;38;p4"/>
            <p:cNvSpPr/>
            <p:nvPr/>
          </p:nvSpPr>
          <p:spPr>
            <a:xfrm>
              <a:off x="3169211"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39" name="Google Shape;39;p4"/>
            <p:cNvSpPr/>
            <p:nvPr/>
          </p:nvSpPr>
          <p:spPr>
            <a:xfrm>
              <a:off x="3486606" y="106725"/>
              <a:ext cx="109800" cy="113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grpSp>
        <p:nvGrpSpPr>
          <p:cNvPr id="40" name="Google Shape;40;p4"/>
          <p:cNvGrpSpPr/>
          <p:nvPr/>
        </p:nvGrpSpPr>
        <p:grpSpPr>
          <a:xfrm>
            <a:off x="11418508" y="160088"/>
            <a:ext cx="621093" cy="559251"/>
            <a:chOff x="5533920" y="2924280"/>
            <a:chExt cx="1121108" cy="1009478"/>
          </a:xfrm>
        </p:grpSpPr>
        <p:grpSp>
          <p:nvGrpSpPr>
            <p:cNvPr id="41" name="Google Shape;41;p4"/>
            <p:cNvGrpSpPr/>
            <p:nvPr/>
          </p:nvGrpSpPr>
          <p:grpSpPr>
            <a:xfrm>
              <a:off x="5533920" y="2924280"/>
              <a:ext cx="1121108" cy="558083"/>
              <a:chOff x="5533920" y="2924280"/>
              <a:chExt cx="1121108" cy="558083"/>
            </a:xfrm>
          </p:grpSpPr>
          <p:sp>
            <p:nvSpPr>
              <p:cNvPr id="42" name="Google Shape;42;p4"/>
              <p:cNvSpPr/>
              <p:nvPr/>
            </p:nvSpPr>
            <p:spPr>
              <a:xfrm>
                <a:off x="5790960" y="2924280"/>
                <a:ext cx="282493" cy="325209"/>
              </a:xfrm>
              <a:custGeom>
                <a:avLst/>
                <a:gdLst/>
                <a:ahLst/>
                <a:cxnLst/>
                <a:rect l="l" t="t" r="r" b="b"/>
                <a:pathLst>
                  <a:path w="311287" h="351577" extrusionOk="0">
                    <a:moveTo>
                      <a:pt x="174380" y="322812"/>
                    </a:moveTo>
                    <a:cubicBezTo>
                      <a:pt x="250275" y="307191"/>
                      <a:pt x="297015" y="222799"/>
                      <a:pt x="278774" y="134379"/>
                    </a:cubicBezTo>
                    <a:cubicBezTo>
                      <a:pt x="260601" y="45882"/>
                      <a:pt x="184267" y="-13135"/>
                      <a:pt x="108429" y="2515"/>
                    </a:cubicBezTo>
                    <a:cubicBezTo>
                      <a:pt x="32477" y="18164"/>
                      <a:pt x="-14272" y="102518"/>
                      <a:pt x="3930" y="190957"/>
                    </a:cubicBezTo>
                    <a:cubicBezTo>
                      <a:pt x="22123" y="279426"/>
                      <a:pt x="98476" y="338442"/>
                      <a:pt x="174371" y="3228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3" name="Google Shape;43;p4"/>
              <p:cNvSpPr/>
              <p:nvPr/>
            </p:nvSpPr>
            <p:spPr>
              <a:xfrm>
                <a:off x="5533920" y="3162240"/>
                <a:ext cx="288386" cy="320115"/>
              </a:xfrm>
              <a:custGeom>
                <a:avLst/>
                <a:gdLst/>
                <a:ahLst/>
                <a:cxnLst/>
                <a:rect l="l" t="t" r="r" b="b"/>
                <a:pathLst>
                  <a:path w="329584" h="361712" extrusionOk="0">
                    <a:moveTo>
                      <a:pt x="210206" y="309680"/>
                    </a:moveTo>
                    <a:cubicBezTo>
                      <a:pt x="281139" y="278438"/>
                      <a:pt x="309133" y="186122"/>
                      <a:pt x="272814" y="103492"/>
                    </a:cubicBezTo>
                    <a:cubicBezTo>
                      <a:pt x="236457" y="20844"/>
                      <a:pt x="149380" y="-20828"/>
                      <a:pt x="78475" y="10338"/>
                    </a:cubicBezTo>
                    <a:cubicBezTo>
                      <a:pt x="7581" y="41589"/>
                      <a:pt x="-20451" y="133877"/>
                      <a:pt x="15944" y="216554"/>
                    </a:cubicBezTo>
                    <a:cubicBezTo>
                      <a:pt x="52377" y="299193"/>
                      <a:pt x="139321" y="340884"/>
                      <a:pt x="210206" y="309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4" name="Google Shape;44;p4"/>
              <p:cNvSpPr/>
              <p:nvPr/>
            </p:nvSpPr>
            <p:spPr>
              <a:xfrm>
                <a:off x="6115680" y="2924280"/>
                <a:ext cx="282484" cy="325226"/>
              </a:xfrm>
              <a:custGeom>
                <a:avLst/>
                <a:gdLst/>
                <a:ahLst/>
                <a:cxnLst/>
                <a:rect l="l" t="t" r="r" b="b"/>
                <a:pathLst>
                  <a:path w="311277" h="351596" extrusionOk="0">
                    <a:moveTo>
                      <a:pt x="108395" y="322821"/>
                    </a:moveTo>
                    <a:cubicBezTo>
                      <a:pt x="184261" y="338461"/>
                      <a:pt x="260595" y="279435"/>
                      <a:pt x="278787" y="190967"/>
                    </a:cubicBezTo>
                    <a:cubicBezTo>
                      <a:pt x="296999" y="102518"/>
                      <a:pt x="250270" y="18174"/>
                      <a:pt x="174279" y="2515"/>
                    </a:cubicBezTo>
                    <a:cubicBezTo>
                      <a:pt x="98460" y="-13135"/>
                      <a:pt x="22127" y="45882"/>
                      <a:pt x="3934" y="134388"/>
                    </a:cubicBezTo>
                    <a:cubicBezTo>
                      <a:pt x="-14278" y="222809"/>
                      <a:pt x="32471" y="307191"/>
                      <a:pt x="108395" y="3228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45" name="Google Shape;45;p4"/>
              <p:cNvSpPr/>
              <p:nvPr/>
            </p:nvSpPr>
            <p:spPr>
              <a:xfrm>
                <a:off x="6366600" y="3162240"/>
                <a:ext cx="288428" cy="320123"/>
              </a:xfrm>
              <a:custGeom>
                <a:avLst/>
                <a:gdLst/>
                <a:ahLst/>
                <a:cxnLst/>
                <a:rect l="l" t="t" r="r" b="b"/>
                <a:pathLst>
                  <a:path w="329632" h="361721" extrusionOk="0">
                    <a:moveTo>
                      <a:pt x="210236" y="10336"/>
                    </a:moveTo>
                    <a:cubicBezTo>
                      <a:pt x="139341" y="-20829"/>
                      <a:pt x="52273" y="20852"/>
                      <a:pt x="15916" y="103491"/>
                    </a:cubicBezTo>
                    <a:cubicBezTo>
                      <a:pt x="-20441" y="186130"/>
                      <a:pt x="7601" y="278437"/>
                      <a:pt x="78515" y="309679"/>
                    </a:cubicBezTo>
                    <a:cubicBezTo>
                      <a:pt x="149419" y="340892"/>
                      <a:pt x="236392" y="299192"/>
                      <a:pt x="272787" y="216562"/>
                    </a:cubicBezTo>
                    <a:cubicBezTo>
                      <a:pt x="309191" y="133876"/>
                      <a:pt x="281169" y="41588"/>
                      <a:pt x="210245" y="103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46" name="Google Shape;46;p4"/>
            <p:cNvSpPr/>
            <p:nvPr/>
          </p:nvSpPr>
          <p:spPr>
            <a:xfrm>
              <a:off x="5663160" y="3311280"/>
              <a:ext cx="863003" cy="622478"/>
            </a:xfrm>
            <a:custGeom>
              <a:avLst/>
              <a:gdLst/>
              <a:ahLst/>
              <a:cxnLst/>
              <a:rect l="l" t="t" r="r" b="b"/>
              <a:pathLst>
                <a:path w="863003" h="622478" extrusionOk="0">
                  <a:moveTo>
                    <a:pt x="725710" y="252470"/>
                  </a:moveTo>
                  <a:cubicBezTo>
                    <a:pt x="689258" y="229838"/>
                    <a:pt x="639642" y="189347"/>
                    <a:pt x="614791" y="126035"/>
                  </a:cubicBezTo>
                  <a:cubicBezTo>
                    <a:pt x="572748" y="19079"/>
                    <a:pt x="492652" y="10"/>
                    <a:pt x="431511" y="0"/>
                  </a:cubicBezTo>
                  <a:cubicBezTo>
                    <a:pt x="370389" y="0"/>
                    <a:pt x="290274" y="19079"/>
                    <a:pt x="248231" y="126035"/>
                  </a:cubicBezTo>
                  <a:cubicBezTo>
                    <a:pt x="223399" y="189357"/>
                    <a:pt x="173784" y="229838"/>
                    <a:pt x="137303" y="252479"/>
                  </a:cubicBezTo>
                  <a:cubicBezTo>
                    <a:pt x="58274" y="275034"/>
                    <a:pt x="10" y="347110"/>
                    <a:pt x="0" y="433464"/>
                  </a:cubicBezTo>
                  <a:cubicBezTo>
                    <a:pt x="0" y="537820"/>
                    <a:pt x="84630" y="622478"/>
                    <a:pt x="189081" y="622478"/>
                  </a:cubicBezTo>
                  <a:cubicBezTo>
                    <a:pt x="276416" y="622459"/>
                    <a:pt x="396773" y="564356"/>
                    <a:pt x="431511" y="564356"/>
                  </a:cubicBezTo>
                  <a:cubicBezTo>
                    <a:pt x="466258" y="564337"/>
                    <a:pt x="586588" y="622459"/>
                    <a:pt x="673970" y="622459"/>
                  </a:cubicBezTo>
                  <a:cubicBezTo>
                    <a:pt x="778412" y="622459"/>
                    <a:pt x="863003" y="537829"/>
                    <a:pt x="862994" y="433464"/>
                  </a:cubicBezTo>
                  <a:cubicBezTo>
                    <a:pt x="862994" y="347120"/>
                    <a:pt x="804758" y="275044"/>
                    <a:pt x="725710" y="252479"/>
                  </a:cubicBezTo>
                  <a:close/>
                  <a:moveTo>
                    <a:pt x="617230" y="390668"/>
                  </a:moveTo>
                  <a:lnTo>
                    <a:pt x="500472" y="390668"/>
                  </a:lnTo>
                  <a:lnTo>
                    <a:pt x="500472" y="507406"/>
                  </a:lnTo>
                  <a:cubicBezTo>
                    <a:pt x="500472" y="507406"/>
                    <a:pt x="362531" y="507406"/>
                    <a:pt x="362531" y="507406"/>
                  </a:cubicBezTo>
                  <a:lnTo>
                    <a:pt x="362531" y="390668"/>
                  </a:lnTo>
                  <a:lnTo>
                    <a:pt x="245764" y="390668"/>
                  </a:lnTo>
                  <a:lnTo>
                    <a:pt x="245764" y="252717"/>
                  </a:lnTo>
                  <a:lnTo>
                    <a:pt x="362531" y="252717"/>
                  </a:lnTo>
                  <a:lnTo>
                    <a:pt x="362531" y="135931"/>
                  </a:lnTo>
                  <a:lnTo>
                    <a:pt x="500472" y="135931"/>
                  </a:lnTo>
                  <a:lnTo>
                    <a:pt x="500472" y="252717"/>
                  </a:lnTo>
                  <a:lnTo>
                    <a:pt x="617230" y="252717"/>
                  </a:lnTo>
                  <a:lnTo>
                    <a:pt x="617230" y="39066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211774859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7"/>
        <p:cNvGrpSpPr/>
        <p:nvPr/>
      </p:nvGrpSpPr>
      <p:grpSpPr>
        <a:xfrm>
          <a:off x="0" y="0"/>
          <a:ext cx="0" cy="0"/>
          <a:chOff x="0" y="0"/>
          <a:chExt cx="0" cy="0"/>
        </a:xfrm>
      </p:grpSpPr>
      <p:sp>
        <p:nvSpPr>
          <p:cNvPr id="48" name="Google Shape;48;p5"/>
          <p:cNvSpPr txBox="1">
            <a:spLocks noGrp="1"/>
          </p:cNvSpPr>
          <p:nvPr>
            <p:ph type="title"/>
          </p:nvPr>
        </p:nvSpPr>
        <p:spPr>
          <a:xfrm>
            <a:off x="976100" y="617733"/>
            <a:ext cx="10239600" cy="746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sp>
        <p:nvSpPr>
          <p:cNvPr id="49" name="Google Shape;49;p5"/>
          <p:cNvSpPr txBox="1">
            <a:spLocks noGrp="1"/>
          </p:cNvSpPr>
          <p:nvPr>
            <p:ph type="subTitle" idx="1"/>
          </p:nvPr>
        </p:nvSpPr>
        <p:spPr>
          <a:xfrm flipH="1">
            <a:off x="6341633" y="1751833"/>
            <a:ext cx="5432800" cy="5704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Fira Sans"/>
              <a:buNone/>
              <a:defRPr sz="2400">
                <a:latin typeface="Fira Sans"/>
                <a:ea typeface="Fira Sans"/>
                <a:cs typeface="Fira Sans"/>
                <a:sym typeface="Fira Sa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r>
              <a:rPr lang="en-US"/>
              <a:t>Click to edit Master subtitle style</a:t>
            </a:r>
            <a:endParaRPr/>
          </a:p>
        </p:txBody>
      </p:sp>
      <p:sp>
        <p:nvSpPr>
          <p:cNvPr id="50" name="Google Shape;50;p5"/>
          <p:cNvSpPr txBox="1">
            <a:spLocks noGrp="1"/>
          </p:cNvSpPr>
          <p:nvPr>
            <p:ph type="subTitle" idx="2"/>
          </p:nvPr>
        </p:nvSpPr>
        <p:spPr>
          <a:xfrm flipH="1">
            <a:off x="6341615" y="2210700"/>
            <a:ext cx="5432800" cy="1463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r>
              <a:rPr lang="en-US"/>
              <a:t>Click to edit Master subtitle style</a:t>
            </a:r>
            <a:endParaRPr/>
          </a:p>
        </p:txBody>
      </p:sp>
      <p:sp>
        <p:nvSpPr>
          <p:cNvPr id="51" name="Google Shape;51;p5"/>
          <p:cNvSpPr txBox="1">
            <a:spLocks noGrp="1"/>
          </p:cNvSpPr>
          <p:nvPr>
            <p:ph type="subTitle" idx="3"/>
          </p:nvPr>
        </p:nvSpPr>
        <p:spPr>
          <a:xfrm flipH="1">
            <a:off x="6341619" y="4045033"/>
            <a:ext cx="5432800" cy="5704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Fira Sans"/>
              <a:buNone/>
              <a:defRPr sz="2400">
                <a:latin typeface="Fira Sans"/>
                <a:ea typeface="Fira Sans"/>
                <a:cs typeface="Fira Sans"/>
                <a:sym typeface="Fira Sa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r>
              <a:rPr lang="en-US"/>
              <a:t>Click to edit Master subtitle style</a:t>
            </a:r>
            <a:endParaRPr/>
          </a:p>
        </p:txBody>
      </p:sp>
      <p:sp>
        <p:nvSpPr>
          <p:cNvPr id="52" name="Google Shape;52;p5"/>
          <p:cNvSpPr txBox="1">
            <a:spLocks noGrp="1"/>
          </p:cNvSpPr>
          <p:nvPr>
            <p:ph type="subTitle" idx="4"/>
          </p:nvPr>
        </p:nvSpPr>
        <p:spPr>
          <a:xfrm flipH="1">
            <a:off x="6341593" y="4503900"/>
            <a:ext cx="5432800" cy="1463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r>
              <a:rPr lang="en-US"/>
              <a:t>Click to edit Master subtitle style</a:t>
            </a:r>
            <a:endParaRPr/>
          </a:p>
        </p:txBody>
      </p:sp>
      <p:sp>
        <p:nvSpPr>
          <p:cNvPr id="53" name="Google Shape;53;p5"/>
          <p:cNvSpPr>
            <a:spLocks noGrp="1"/>
          </p:cNvSpPr>
          <p:nvPr>
            <p:ph type="pic" idx="5"/>
          </p:nvPr>
        </p:nvSpPr>
        <p:spPr>
          <a:xfrm>
            <a:off x="950967" y="1751833"/>
            <a:ext cx="4933200" cy="4368400"/>
          </a:xfrm>
          <a:prstGeom prst="rect">
            <a:avLst/>
          </a:prstGeom>
          <a:noFill/>
          <a:ln>
            <a:noFill/>
          </a:ln>
        </p:spPr>
      </p:sp>
      <p:grpSp>
        <p:nvGrpSpPr>
          <p:cNvPr id="54" name="Google Shape;54;p5"/>
          <p:cNvGrpSpPr/>
          <p:nvPr/>
        </p:nvGrpSpPr>
        <p:grpSpPr>
          <a:xfrm>
            <a:off x="959375" y="6209062"/>
            <a:ext cx="853397" cy="128596"/>
            <a:chOff x="2851817" y="106725"/>
            <a:chExt cx="744588" cy="113400"/>
          </a:xfrm>
        </p:grpSpPr>
        <p:sp>
          <p:nvSpPr>
            <p:cNvPr id="55" name="Google Shape;55;p5"/>
            <p:cNvSpPr/>
            <p:nvPr/>
          </p:nvSpPr>
          <p:spPr>
            <a:xfrm>
              <a:off x="2851817"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56" name="Google Shape;56;p5"/>
            <p:cNvSpPr/>
            <p:nvPr/>
          </p:nvSpPr>
          <p:spPr>
            <a:xfrm>
              <a:off x="3169211"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57" name="Google Shape;57;p5"/>
            <p:cNvSpPr/>
            <p:nvPr/>
          </p:nvSpPr>
          <p:spPr>
            <a:xfrm>
              <a:off x="3486606" y="106725"/>
              <a:ext cx="109800" cy="113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sp>
        <p:nvSpPr>
          <p:cNvPr id="58" name="Google Shape;58;p5"/>
          <p:cNvSpPr/>
          <p:nvPr/>
        </p:nvSpPr>
        <p:spPr>
          <a:xfrm>
            <a:off x="9251933" y="-120989"/>
            <a:ext cx="778400" cy="719200"/>
          </a:xfrm>
          <a:prstGeom prst="rect">
            <a:avLst/>
          </a:prstGeom>
          <a:solidFill>
            <a:schemeClr val="lt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Tree>
    <p:extLst>
      <p:ext uri="{BB962C8B-B14F-4D97-AF65-F5344CB8AC3E}">
        <p14:creationId xmlns:p14="http://schemas.microsoft.com/office/powerpoint/2010/main" val="55972465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9"/>
        <p:cNvGrpSpPr/>
        <p:nvPr/>
      </p:nvGrpSpPr>
      <p:grpSpPr>
        <a:xfrm>
          <a:off x="0" y="0"/>
          <a:ext cx="0" cy="0"/>
          <a:chOff x="0" y="0"/>
          <a:chExt cx="0" cy="0"/>
        </a:xfrm>
      </p:grpSpPr>
      <p:sp>
        <p:nvSpPr>
          <p:cNvPr id="60" name="Google Shape;60;p6"/>
          <p:cNvSpPr txBox="1">
            <a:spLocks noGrp="1"/>
          </p:cNvSpPr>
          <p:nvPr>
            <p:ph type="title"/>
          </p:nvPr>
        </p:nvSpPr>
        <p:spPr>
          <a:xfrm>
            <a:off x="976100" y="617733"/>
            <a:ext cx="10239600" cy="746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grpSp>
        <p:nvGrpSpPr>
          <p:cNvPr id="61" name="Google Shape;61;p6"/>
          <p:cNvGrpSpPr/>
          <p:nvPr/>
        </p:nvGrpSpPr>
        <p:grpSpPr>
          <a:xfrm rot="5400000">
            <a:off x="11463434" y="3345800"/>
            <a:ext cx="985933" cy="166400"/>
            <a:chOff x="2701575" y="355025"/>
            <a:chExt cx="739450" cy="124800"/>
          </a:xfrm>
        </p:grpSpPr>
        <p:cxnSp>
          <p:nvCxnSpPr>
            <p:cNvPr id="62" name="Google Shape;62;p6"/>
            <p:cNvCxnSpPr/>
            <p:nvPr/>
          </p:nvCxnSpPr>
          <p:spPr>
            <a:xfrm flipH="1">
              <a:off x="2701575" y="355025"/>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63" name="Google Shape;63;p6"/>
            <p:cNvCxnSpPr/>
            <p:nvPr/>
          </p:nvCxnSpPr>
          <p:spPr>
            <a:xfrm flipH="1">
              <a:off x="2855238" y="355025"/>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64" name="Google Shape;64;p6"/>
            <p:cNvCxnSpPr/>
            <p:nvPr/>
          </p:nvCxnSpPr>
          <p:spPr>
            <a:xfrm flipH="1">
              <a:off x="3008900" y="355025"/>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65" name="Google Shape;65;p6"/>
            <p:cNvCxnSpPr/>
            <p:nvPr/>
          </p:nvCxnSpPr>
          <p:spPr>
            <a:xfrm flipH="1">
              <a:off x="3162563" y="355025"/>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66" name="Google Shape;66;p6"/>
            <p:cNvCxnSpPr/>
            <p:nvPr/>
          </p:nvCxnSpPr>
          <p:spPr>
            <a:xfrm flipH="1">
              <a:off x="3316225" y="355025"/>
              <a:ext cx="124800" cy="124800"/>
            </a:xfrm>
            <a:prstGeom prst="straightConnector1">
              <a:avLst/>
            </a:prstGeom>
            <a:noFill/>
            <a:ln w="19050" cap="flat" cmpd="sng">
              <a:solidFill>
                <a:schemeClr val="accent1"/>
              </a:solidFill>
              <a:prstDash val="solid"/>
              <a:round/>
              <a:headEnd type="none" w="med" len="med"/>
              <a:tailEnd type="none" w="med" len="med"/>
            </a:ln>
          </p:spPr>
        </p:cxnSp>
      </p:grpSp>
      <p:sp>
        <p:nvSpPr>
          <p:cNvPr id="67" name="Google Shape;67;p6"/>
          <p:cNvSpPr/>
          <p:nvPr/>
        </p:nvSpPr>
        <p:spPr>
          <a:xfrm>
            <a:off x="0" y="152400"/>
            <a:ext cx="474400" cy="2030000"/>
          </a:xfrm>
          <a:prstGeom prst="rect">
            <a:avLst/>
          </a:prstGeom>
          <a:solidFill>
            <a:schemeClr val="lt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Tree>
    <p:extLst>
      <p:ext uri="{BB962C8B-B14F-4D97-AF65-F5344CB8AC3E}">
        <p14:creationId xmlns:p14="http://schemas.microsoft.com/office/powerpoint/2010/main" val="263174053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68"/>
        <p:cNvGrpSpPr/>
        <p:nvPr/>
      </p:nvGrpSpPr>
      <p:grpSpPr>
        <a:xfrm>
          <a:off x="0" y="0"/>
          <a:ext cx="0" cy="0"/>
          <a:chOff x="0" y="0"/>
          <a:chExt cx="0" cy="0"/>
        </a:xfrm>
      </p:grpSpPr>
      <p:sp>
        <p:nvSpPr>
          <p:cNvPr id="69" name="Google Shape;69;p7"/>
          <p:cNvSpPr txBox="1">
            <a:spLocks noGrp="1"/>
          </p:cNvSpPr>
          <p:nvPr>
            <p:ph type="title"/>
          </p:nvPr>
        </p:nvSpPr>
        <p:spPr>
          <a:xfrm>
            <a:off x="950967" y="1419367"/>
            <a:ext cx="5145200" cy="1556000"/>
          </a:xfrm>
          <a:prstGeom prst="rect">
            <a:avLst/>
          </a:prstGeom>
        </p:spPr>
        <p:txBody>
          <a:bodyPr spcFirstLastPara="1" wrap="square" lIns="91425" tIns="91425" rIns="91425" bIns="91425" anchor="b" anchorCtr="0">
            <a:noAutofit/>
          </a:bodyPr>
          <a:lstStyle>
            <a:lvl1pPr lvl="0" algn="l">
              <a:spcBef>
                <a:spcPts val="0"/>
              </a:spcBef>
              <a:spcAft>
                <a:spcPts val="0"/>
              </a:spcAft>
              <a:buSzPts val="3200"/>
              <a:buNone/>
              <a:defRPr/>
            </a:lvl1pPr>
            <a:lvl2pPr lvl="1" algn="l">
              <a:spcBef>
                <a:spcPts val="0"/>
              </a:spcBef>
              <a:spcAft>
                <a:spcPts val="0"/>
              </a:spcAft>
              <a:buSzPts val="3200"/>
              <a:buNone/>
              <a:defRPr/>
            </a:lvl2pPr>
            <a:lvl3pPr lvl="2" algn="l">
              <a:spcBef>
                <a:spcPts val="0"/>
              </a:spcBef>
              <a:spcAft>
                <a:spcPts val="0"/>
              </a:spcAft>
              <a:buSzPts val="3200"/>
              <a:buNone/>
              <a:defRPr/>
            </a:lvl3pPr>
            <a:lvl4pPr lvl="3" algn="l">
              <a:spcBef>
                <a:spcPts val="0"/>
              </a:spcBef>
              <a:spcAft>
                <a:spcPts val="0"/>
              </a:spcAft>
              <a:buSzPts val="3200"/>
              <a:buNone/>
              <a:defRPr/>
            </a:lvl4pPr>
            <a:lvl5pPr lvl="4" algn="l">
              <a:spcBef>
                <a:spcPts val="0"/>
              </a:spcBef>
              <a:spcAft>
                <a:spcPts val="0"/>
              </a:spcAft>
              <a:buSzPts val="3200"/>
              <a:buNone/>
              <a:defRPr/>
            </a:lvl5pPr>
            <a:lvl6pPr lvl="5" algn="l">
              <a:spcBef>
                <a:spcPts val="0"/>
              </a:spcBef>
              <a:spcAft>
                <a:spcPts val="0"/>
              </a:spcAft>
              <a:buSzPts val="3200"/>
              <a:buNone/>
              <a:defRPr/>
            </a:lvl6pPr>
            <a:lvl7pPr lvl="6" algn="l">
              <a:spcBef>
                <a:spcPts val="0"/>
              </a:spcBef>
              <a:spcAft>
                <a:spcPts val="0"/>
              </a:spcAft>
              <a:buSzPts val="3200"/>
              <a:buNone/>
              <a:defRPr/>
            </a:lvl7pPr>
            <a:lvl8pPr lvl="7" algn="l">
              <a:spcBef>
                <a:spcPts val="0"/>
              </a:spcBef>
              <a:spcAft>
                <a:spcPts val="0"/>
              </a:spcAft>
              <a:buSzPts val="3200"/>
              <a:buNone/>
              <a:defRPr/>
            </a:lvl8pPr>
            <a:lvl9pPr lvl="8" algn="l">
              <a:spcBef>
                <a:spcPts val="0"/>
              </a:spcBef>
              <a:spcAft>
                <a:spcPts val="0"/>
              </a:spcAft>
              <a:buSzPts val="3200"/>
              <a:buNone/>
              <a:defRPr/>
            </a:lvl9pPr>
          </a:lstStyle>
          <a:p>
            <a:r>
              <a:rPr lang="en-US"/>
              <a:t>Click to edit Master title style</a:t>
            </a:r>
            <a:endParaRPr/>
          </a:p>
        </p:txBody>
      </p:sp>
      <p:sp>
        <p:nvSpPr>
          <p:cNvPr id="70" name="Google Shape;70;p7"/>
          <p:cNvSpPr txBox="1">
            <a:spLocks noGrp="1"/>
          </p:cNvSpPr>
          <p:nvPr>
            <p:ph type="body" idx="1"/>
          </p:nvPr>
        </p:nvSpPr>
        <p:spPr>
          <a:xfrm>
            <a:off x="950967" y="3079613"/>
            <a:ext cx="5145200" cy="23772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sz="1600"/>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pPr lvl="0"/>
            <a:r>
              <a:rPr lang="en-US"/>
              <a:t>Click to edit Master text styles</a:t>
            </a:r>
          </a:p>
        </p:txBody>
      </p:sp>
      <p:sp>
        <p:nvSpPr>
          <p:cNvPr id="71" name="Google Shape;71;p7"/>
          <p:cNvSpPr>
            <a:spLocks noGrp="1"/>
          </p:cNvSpPr>
          <p:nvPr>
            <p:ph type="pic" idx="2"/>
          </p:nvPr>
        </p:nvSpPr>
        <p:spPr>
          <a:xfrm>
            <a:off x="6714777" y="719333"/>
            <a:ext cx="4528800" cy="5401200"/>
          </a:xfrm>
          <a:prstGeom prst="rect">
            <a:avLst/>
          </a:prstGeom>
          <a:noFill/>
          <a:ln>
            <a:noFill/>
          </a:ln>
        </p:spPr>
      </p:sp>
      <p:grpSp>
        <p:nvGrpSpPr>
          <p:cNvPr id="72" name="Google Shape;72;p7"/>
          <p:cNvGrpSpPr/>
          <p:nvPr/>
        </p:nvGrpSpPr>
        <p:grpSpPr>
          <a:xfrm>
            <a:off x="152391" y="6373945"/>
            <a:ext cx="1666445" cy="172800"/>
            <a:chOff x="228518" y="4780459"/>
            <a:chExt cx="1249834" cy="129600"/>
          </a:xfrm>
        </p:grpSpPr>
        <p:cxnSp>
          <p:nvCxnSpPr>
            <p:cNvPr id="73" name="Google Shape;73;p7"/>
            <p:cNvCxnSpPr/>
            <p:nvPr/>
          </p:nvCxnSpPr>
          <p:spPr>
            <a:xfrm flipH="1">
              <a:off x="850563"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74" name="Google Shape;74;p7"/>
            <p:cNvCxnSpPr/>
            <p:nvPr/>
          </p:nvCxnSpPr>
          <p:spPr>
            <a:xfrm flipH="1">
              <a:off x="975035"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75" name="Google Shape;75;p7"/>
            <p:cNvCxnSpPr/>
            <p:nvPr/>
          </p:nvCxnSpPr>
          <p:spPr>
            <a:xfrm flipH="1">
              <a:off x="1099507"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76" name="Google Shape;76;p7"/>
            <p:cNvCxnSpPr/>
            <p:nvPr/>
          </p:nvCxnSpPr>
          <p:spPr>
            <a:xfrm flipH="1">
              <a:off x="1223980"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77" name="Google Shape;77;p7"/>
            <p:cNvCxnSpPr/>
            <p:nvPr/>
          </p:nvCxnSpPr>
          <p:spPr>
            <a:xfrm flipH="1">
              <a:off x="1348452"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78" name="Google Shape;78;p7"/>
            <p:cNvCxnSpPr/>
            <p:nvPr/>
          </p:nvCxnSpPr>
          <p:spPr>
            <a:xfrm flipH="1">
              <a:off x="228518"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79" name="Google Shape;79;p7"/>
            <p:cNvCxnSpPr/>
            <p:nvPr/>
          </p:nvCxnSpPr>
          <p:spPr>
            <a:xfrm flipH="1">
              <a:off x="352885"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80" name="Google Shape;80;p7"/>
            <p:cNvCxnSpPr/>
            <p:nvPr/>
          </p:nvCxnSpPr>
          <p:spPr>
            <a:xfrm flipH="1">
              <a:off x="477251"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81" name="Google Shape;81;p7"/>
            <p:cNvCxnSpPr/>
            <p:nvPr/>
          </p:nvCxnSpPr>
          <p:spPr>
            <a:xfrm flipH="1">
              <a:off x="601618"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82" name="Google Shape;82;p7"/>
            <p:cNvCxnSpPr/>
            <p:nvPr/>
          </p:nvCxnSpPr>
          <p:spPr>
            <a:xfrm flipH="1">
              <a:off x="726090" y="4780459"/>
              <a:ext cx="129900" cy="129600"/>
            </a:xfrm>
            <a:prstGeom prst="straightConnector1">
              <a:avLst/>
            </a:prstGeom>
            <a:noFill/>
            <a:ln w="19050" cap="flat" cmpd="sng">
              <a:solidFill>
                <a:schemeClr val="accent1"/>
              </a:solidFill>
              <a:prstDash val="solid"/>
              <a:round/>
              <a:headEnd type="none" w="med" len="med"/>
              <a:tailEnd type="none" w="med" len="med"/>
            </a:ln>
          </p:spPr>
        </p:cxnSp>
      </p:grpSp>
      <p:sp>
        <p:nvSpPr>
          <p:cNvPr id="83" name="Google Shape;83;p7"/>
          <p:cNvSpPr/>
          <p:nvPr/>
        </p:nvSpPr>
        <p:spPr>
          <a:xfrm>
            <a:off x="5936367" y="-9695"/>
            <a:ext cx="778400" cy="719200"/>
          </a:xfrm>
          <a:prstGeom prst="rect">
            <a:avLst/>
          </a:prstGeom>
          <a:solidFill>
            <a:schemeClr val="lt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Tree>
    <p:extLst>
      <p:ext uri="{BB962C8B-B14F-4D97-AF65-F5344CB8AC3E}">
        <p14:creationId xmlns:p14="http://schemas.microsoft.com/office/powerpoint/2010/main" val="23698398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84"/>
        <p:cNvGrpSpPr/>
        <p:nvPr/>
      </p:nvGrpSpPr>
      <p:grpSpPr>
        <a:xfrm>
          <a:off x="0" y="0"/>
          <a:ext cx="0" cy="0"/>
          <a:chOff x="0" y="0"/>
          <a:chExt cx="0" cy="0"/>
        </a:xfrm>
      </p:grpSpPr>
      <p:sp>
        <p:nvSpPr>
          <p:cNvPr id="85" name="Google Shape;85;p8"/>
          <p:cNvSpPr txBox="1">
            <a:spLocks noGrp="1"/>
          </p:cNvSpPr>
          <p:nvPr>
            <p:ph type="title"/>
          </p:nvPr>
        </p:nvSpPr>
        <p:spPr>
          <a:xfrm>
            <a:off x="950967" y="1920267"/>
            <a:ext cx="8490400" cy="30176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80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r>
              <a:rPr lang="en-US"/>
              <a:t>Click to edit Master title style</a:t>
            </a:r>
            <a:endParaRPr/>
          </a:p>
        </p:txBody>
      </p:sp>
      <p:grpSp>
        <p:nvGrpSpPr>
          <p:cNvPr id="86" name="Google Shape;86;p8"/>
          <p:cNvGrpSpPr/>
          <p:nvPr/>
        </p:nvGrpSpPr>
        <p:grpSpPr>
          <a:xfrm flipH="1">
            <a:off x="11186203" y="6576995"/>
            <a:ext cx="853397" cy="128596"/>
            <a:chOff x="2851817" y="106725"/>
            <a:chExt cx="744588" cy="113400"/>
          </a:xfrm>
        </p:grpSpPr>
        <p:sp>
          <p:nvSpPr>
            <p:cNvPr id="87" name="Google Shape;87;p8"/>
            <p:cNvSpPr/>
            <p:nvPr/>
          </p:nvSpPr>
          <p:spPr>
            <a:xfrm>
              <a:off x="2851817"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88" name="Google Shape;88;p8"/>
            <p:cNvSpPr/>
            <p:nvPr/>
          </p:nvSpPr>
          <p:spPr>
            <a:xfrm>
              <a:off x="3169211"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89" name="Google Shape;89;p8"/>
            <p:cNvSpPr/>
            <p:nvPr/>
          </p:nvSpPr>
          <p:spPr>
            <a:xfrm>
              <a:off x="3486606" y="106725"/>
              <a:ext cx="109800" cy="113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sp>
        <p:nvSpPr>
          <p:cNvPr id="90" name="Google Shape;90;p8"/>
          <p:cNvSpPr/>
          <p:nvPr/>
        </p:nvSpPr>
        <p:spPr>
          <a:xfrm flipH="1">
            <a:off x="959375" y="0"/>
            <a:ext cx="778400" cy="719200"/>
          </a:xfrm>
          <a:prstGeom prst="rect">
            <a:avLst/>
          </a:prstGeom>
          <a:solidFill>
            <a:schemeClr val="lt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Tree>
    <p:extLst>
      <p:ext uri="{BB962C8B-B14F-4D97-AF65-F5344CB8AC3E}">
        <p14:creationId xmlns:p14="http://schemas.microsoft.com/office/powerpoint/2010/main" val="119162463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3399200" y="2215484"/>
            <a:ext cx="5393600" cy="866800"/>
          </a:xfrm>
          <a:prstGeom prst="rect">
            <a:avLst/>
          </a:prstGeom>
        </p:spPr>
        <p:txBody>
          <a:bodyPr spcFirstLastPara="1" wrap="square" lIns="91425" tIns="91425" rIns="91425" bIns="91425" anchor="b" anchorCtr="0">
            <a:noAutofit/>
          </a:bodyPr>
          <a:lstStyle>
            <a:lvl1pPr lvl="0" algn="ctr">
              <a:spcBef>
                <a:spcPts val="0"/>
              </a:spcBef>
              <a:spcAft>
                <a:spcPts val="0"/>
              </a:spcAft>
              <a:buSzPts val="4500"/>
              <a:buNone/>
              <a:defRPr sz="6000"/>
            </a:lvl1pPr>
            <a:lvl2pPr lvl="1" algn="ctr">
              <a:spcBef>
                <a:spcPts val="0"/>
              </a:spcBef>
              <a:spcAft>
                <a:spcPts val="0"/>
              </a:spcAft>
              <a:buSzPts val="4500"/>
              <a:buNone/>
              <a:defRPr sz="6000"/>
            </a:lvl2pPr>
            <a:lvl3pPr lvl="2" algn="ctr">
              <a:spcBef>
                <a:spcPts val="0"/>
              </a:spcBef>
              <a:spcAft>
                <a:spcPts val="0"/>
              </a:spcAft>
              <a:buSzPts val="4500"/>
              <a:buNone/>
              <a:defRPr sz="6000"/>
            </a:lvl3pPr>
            <a:lvl4pPr lvl="3" algn="ctr">
              <a:spcBef>
                <a:spcPts val="0"/>
              </a:spcBef>
              <a:spcAft>
                <a:spcPts val="0"/>
              </a:spcAft>
              <a:buSzPts val="4500"/>
              <a:buNone/>
              <a:defRPr sz="6000"/>
            </a:lvl4pPr>
            <a:lvl5pPr lvl="4" algn="ctr">
              <a:spcBef>
                <a:spcPts val="0"/>
              </a:spcBef>
              <a:spcAft>
                <a:spcPts val="0"/>
              </a:spcAft>
              <a:buSzPts val="4500"/>
              <a:buNone/>
              <a:defRPr sz="6000"/>
            </a:lvl5pPr>
            <a:lvl6pPr lvl="5" algn="ctr">
              <a:spcBef>
                <a:spcPts val="0"/>
              </a:spcBef>
              <a:spcAft>
                <a:spcPts val="0"/>
              </a:spcAft>
              <a:buSzPts val="4500"/>
              <a:buNone/>
              <a:defRPr sz="6000"/>
            </a:lvl6pPr>
            <a:lvl7pPr lvl="6" algn="ctr">
              <a:spcBef>
                <a:spcPts val="0"/>
              </a:spcBef>
              <a:spcAft>
                <a:spcPts val="0"/>
              </a:spcAft>
              <a:buSzPts val="4500"/>
              <a:buNone/>
              <a:defRPr sz="6000"/>
            </a:lvl7pPr>
            <a:lvl8pPr lvl="7" algn="ctr">
              <a:spcBef>
                <a:spcPts val="0"/>
              </a:spcBef>
              <a:spcAft>
                <a:spcPts val="0"/>
              </a:spcAft>
              <a:buSzPts val="4500"/>
              <a:buNone/>
              <a:defRPr sz="6000"/>
            </a:lvl8pPr>
            <a:lvl9pPr lvl="8" algn="ctr">
              <a:spcBef>
                <a:spcPts val="0"/>
              </a:spcBef>
              <a:spcAft>
                <a:spcPts val="0"/>
              </a:spcAft>
              <a:buSzPts val="4500"/>
              <a:buNone/>
              <a:defRPr sz="6000"/>
            </a:lvl9pPr>
          </a:lstStyle>
          <a:p>
            <a:r>
              <a:rPr lang="en-US"/>
              <a:t>Click to edit Master title style</a:t>
            </a:r>
            <a:endParaRPr/>
          </a:p>
        </p:txBody>
      </p:sp>
      <p:sp>
        <p:nvSpPr>
          <p:cNvPr id="93" name="Google Shape;93;p9"/>
          <p:cNvSpPr txBox="1">
            <a:spLocks noGrp="1"/>
          </p:cNvSpPr>
          <p:nvPr>
            <p:ph type="subTitle" idx="1"/>
          </p:nvPr>
        </p:nvSpPr>
        <p:spPr>
          <a:xfrm>
            <a:off x="3399200" y="2995717"/>
            <a:ext cx="5393600" cy="1646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2133"/>
            </a:lvl1pPr>
            <a:lvl2pPr lvl="1" algn="ctr">
              <a:lnSpc>
                <a:spcPct val="100000"/>
              </a:lnSpc>
              <a:spcBef>
                <a:spcPts val="0"/>
              </a:spcBef>
              <a:spcAft>
                <a:spcPts val="0"/>
              </a:spcAft>
              <a:buSzPts val="1600"/>
              <a:buNone/>
              <a:defRPr sz="2133"/>
            </a:lvl2pPr>
            <a:lvl3pPr lvl="2" algn="ctr">
              <a:lnSpc>
                <a:spcPct val="100000"/>
              </a:lnSpc>
              <a:spcBef>
                <a:spcPts val="0"/>
              </a:spcBef>
              <a:spcAft>
                <a:spcPts val="0"/>
              </a:spcAft>
              <a:buSzPts val="1600"/>
              <a:buNone/>
              <a:defRPr sz="2133"/>
            </a:lvl3pPr>
            <a:lvl4pPr lvl="3" algn="ctr">
              <a:lnSpc>
                <a:spcPct val="100000"/>
              </a:lnSpc>
              <a:spcBef>
                <a:spcPts val="0"/>
              </a:spcBef>
              <a:spcAft>
                <a:spcPts val="0"/>
              </a:spcAft>
              <a:buSzPts val="1600"/>
              <a:buNone/>
              <a:defRPr sz="2133"/>
            </a:lvl4pPr>
            <a:lvl5pPr lvl="4" algn="ctr">
              <a:lnSpc>
                <a:spcPct val="100000"/>
              </a:lnSpc>
              <a:spcBef>
                <a:spcPts val="0"/>
              </a:spcBef>
              <a:spcAft>
                <a:spcPts val="0"/>
              </a:spcAft>
              <a:buSzPts val="1600"/>
              <a:buNone/>
              <a:defRPr sz="2133"/>
            </a:lvl5pPr>
            <a:lvl6pPr lvl="5" algn="ctr">
              <a:lnSpc>
                <a:spcPct val="100000"/>
              </a:lnSpc>
              <a:spcBef>
                <a:spcPts val="0"/>
              </a:spcBef>
              <a:spcAft>
                <a:spcPts val="0"/>
              </a:spcAft>
              <a:buSzPts val="1600"/>
              <a:buNone/>
              <a:defRPr sz="2133"/>
            </a:lvl6pPr>
            <a:lvl7pPr lvl="6" algn="ctr">
              <a:lnSpc>
                <a:spcPct val="100000"/>
              </a:lnSpc>
              <a:spcBef>
                <a:spcPts val="0"/>
              </a:spcBef>
              <a:spcAft>
                <a:spcPts val="0"/>
              </a:spcAft>
              <a:buSzPts val="1600"/>
              <a:buNone/>
              <a:defRPr sz="2133"/>
            </a:lvl7pPr>
            <a:lvl8pPr lvl="7" algn="ctr">
              <a:lnSpc>
                <a:spcPct val="100000"/>
              </a:lnSpc>
              <a:spcBef>
                <a:spcPts val="0"/>
              </a:spcBef>
              <a:spcAft>
                <a:spcPts val="0"/>
              </a:spcAft>
              <a:buSzPts val="1600"/>
              <a:buNone/>
              <a:defRPr sz="2133"/>
            </a:lvl8pPr>
            <a:lvl9pPr lvl="8" algn="ctr">
              <a:lnSpc>
                <a:spcPct val="100000"/>
              </a:lnSpc>
              <a:spcBef>
                <a:spcPts val="0"/>
              </a:spcBef>
              <a:spcAft>
                <a:spcPts val="0"/>
              </a:spcAft>
              <a:buSzPts val="1600"/>
              <a:buNone/>
              <a:defRPr sz="2133"/>
            </a:lvl9pPr>
          </a:lstStyle>
          <a:p>
            <a:r>
              <a:rPr lang="en-US"/>
              <a:t>Click to edit Master subtitle style</a:t>
            </a:r>
            <a:endParaRPr/>
          </a:p>
        </p:txBody>
      </p:sp>
      <p:grpSp>
        <p:nvGrpSpPr>
          <p:cNvPr id="94" name="Google Shape;94;p9"/>
          <p:cNvGrpSpPr/>
          <p:nvPr/>
        </p:nvGrpSpPr>
        <p:grpSpPr>
          <a:xfrm flipH="1">
            <a:off x="152409" y="152386"/>
            <a:ext cx="564740" cy="508508"/>
            <a:chOff x="5533920" y="2924280"/>
            <a:chExt cx="1121108" cy="1009478"/>
          </a:xfrm>
        </p:grpSpPr>
        <p:grpSp>
          <p:nvGrpSpPr>
            <p:cNvPr id="95" name="Google Shape;95;p9"/>
            <p:cNvGrpSpPr/>
            <p:nvPr/>
          </p:nvGrpSpPr>
          <p:grpSpPr>
            <a:xfrm>
              <a:off x="5533920" y="2924280"/>
              <a:ext cx="1121108" cy="558083"/>
              <a:chOff x="5533920" y="2924280"/>
              <a:chExt cx="1121108" cy="558083"/>
            </a:xfrm>
          </p:grpSpPr>
          <p:sp>
            <p:nvSpPr>
              <p:cNvPr id="96" name="Google Shape;96;p9"/>
              <p:cNvSpPr/>
              <p:nvPr/>
            </p:nvSpPr>
            <p:spPr>
              <a:xfrm>
                <a:off x="5790960" y="2924280"/>
                <a:ext cx="282493" cy="325209"/>
              </a:xfrm>
              <a:custGeom>
                <a:avLst/>
                <a:gdLst/>
                <a:ahLst/>
                <a:cxnLst/>
                <a:rect l="l" t="t" r="r" b="b"/>
                <a:pathLst>
                  <a:path w="311287" h="351577" extrusionOk="0">
                    <a:moveTo>
                      <a:pt x="174380" y="322812"/>
                    </a:moveTo>
                    <a:cubicBezTo>
                      <a:pt x="250275" y="307191"/>
                      <a:pt x="297015" y="222799"/>
                      <a:pt x="278774" y="134379"/>
                    </a:cubicBezTo>
                    <a:cubicBezTo>
                      <a:pt x="260601" y="45882"/>
                      <a:pt x="184267" y="-13135"/>
                      <a:pt x="108429" y="2515"/>
                    </a:cubicBezTo>
                    <a:cubicBezTo>
                      <a:pt x="32477" y="18164"/>
                      <a:pt x="-14272" y="102518"/>
                      <a:pt x="3930" y="190957"/>
                    </a:cubicBezTo>
                    <a:cubicBezTo>
                      <a:pt x="22123" y="279426"/>
                      <a:pt x="98476" y="338442"/>
                      <a:pt x="174371" y="3228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7" name="Google Shape;97;p9"/>
              <p:cNvSpPr/>
              <p:nvPr/>
            </p:nvSpPr>
            <p:spPr>
              <a:xfrm>
                <a:off x="5533920" y="3162240"/>
                <a:ext cx="288386" cy="320115"/>
              </a:xfrm>
              <a:custGeom>
                <a:avLst/>
                <a:gdLst/>
                <a:ahLst/>
                <a:cxnLst/>
                <a:rect l="l" t="t" r="r" b="b"/>
                <a:pathLst>
                  <a:path w="329584" h="361712" extrusionOk="0">
                    <a:moveTo>
                      <a:pt x="210206" y="309680"/>
                    </a:moveTo>
                    <a:cubicBezTo>
                      <a:pt x="281139" y="278438"/>
                      <a:pt x="309133" y="186122"/>
                      <a:pt x="272814" y="103492"/>
                    </a:cubicBezTo>
                    <a:cubicBezTo>
                      <a:pt x="236457" y="20844"/>
                      <a:pt x="149380" y="-20828"/>
                      <a:pt x="78475" y="10338"/>
                    </a:cubicBezTo>
                    <a:cubicBezTo>
                      <a:pt x="7581" y="41589"/>
                      <a:pt x="-20451" y="133877"/>
                      <a:pt x="15944" y="216554"/>
                    </a:cubicBezTo>
                    <a:cubicBezTo>
                      <a:pt x="52377" y="299193"/>
                      <a:pt x="139321" y="340884"/>
                      <a:pt x="210206" y="309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8" name="Google Shape;98;p9"/>
              <p:cNvSpPr/>
              <p:nvPr/>
            </p:nvSpPr>
            <p:spPr>
              <a:xfrm>
                <a:off x="6115680" y="2924280"/>
                <a:ext cx="282484" cy="325226"/>
              </a:xfrm>
              <a:custGeom>
                <a:avLst/>
                <a:gdLst/>
                <a:ahLst/>
                <a:cxnLst/>
                <a:rect l="l" t="t" r="r" b="b"/>
                <a:pathLst>
                  <a:path w="311277" h="351596" extrusionOk="0">
                    <a:moveTo>
                      <a:pt x="108395" y="322821"/>
                    </a:moveTo>
                    <a:cubicBezTo>
                      <a:pt x="184261" y="338461"/>
                      <a:pt x="260595" y="279435"/>
                      <a:pt x="278787" y="190967"/>
                    </a:cubicBezTo>
                    <a:cubicBezTo>
                      <a:pt x="296999" y="102518"/>
                      <a:pt x="250270" y="18174"/>
                      <a:pt x="174279" y="2515"/>
                    </a:cubicBezTo>
                    <a:cubicBezTo>
                      <a:pt x="98460" y="-13135"/>
                      <a:pt x="22127" y="45882"/>
                      <a:pt x="3934" y="134388"/>
                    </a:cubicBezTo>
                    <a:cubicBezTo>
                      <a:pt x="-14278" y="222809"/>
                      <a:pt x="32471" y="307191"/>
                      <a:pt x="108395" y="3228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99" name="Google Shape;99;p9"/>
              <p:cNvSpPr/>
              <p:nvPr/>
            </p:nvSpPr>
            <p:spPr>
              <a:xfrm>
                <a:off x="6366600" y="3162240"/>
                <a:ext cx="288428" cy="320123"/>
              </a:xfrm>
              <a:custGeom>
                <a:avLst/>
                <a:gdLst/>
                <a:ahLst/>
                <a:cxnLst/>
                <a:rect l="l" t="t" r="r" b="b"/>
                <a:pathLst>
                  <a:path w="329632" h="361721" extrusionOk="0">
                    <a:moveTo>
                      <a:pt x="210236" y="10336"/>
                    </a:moveTo>
                    <a:cubicBezTo>
                      <a:pt x="139341" y="-20829"/>
                      <a:pt x="52273" y="20852"/>
                      <a:pt x="15916" y="103491"/>
                    </a:cubicBezTo>
                    <a:cubicBezTo>
                      <a:pt x="-20441" y="186130"/>
                      <a:pt x="7601" y="278437"/>
                      <a:pt x="78515" y="309679"/>
                    </a:cubicBezTo>
                    <a:cubicBezTo>
                      <a:pt x="149419" y="340892"/>
                      <a:pt x="236392" y="299192"/>
                      <a:pt x="272787" y="216562"/>
                    </a:cubicBezTo>
                    <a:cubicBezTo>
                      <a:pt x="309191" y="133876"/>
                      <a:pt x="281169" y="41588"/>
                      <a:pt x="210245" y="103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00" name="Google Shape;100;p9"/>
            <p:cNvSpPr/>
            <p:nvPr/>
          </p:nvSpPr>
          <p:spPr>
            <a:xfrm>
              <a:off x="5663160" y="3311280"/>
              <a:ext cx="863003" cy="622478"/>
            </a:xfrm>
            <a:custGeom>
              <a:avLst/>
              <a:gdLst/>
              <a:ahLst/>
              <a:cxnLst/>
              <a:rect l="l" t="t" r="r" b="b"/>
              <a:pathLst>
                <a:path w="863003" h="622478" extrusionOk="0">
                  <a:moveTo>
                    <a:pt x="725710" y="252470"/>
                  </a:moveTo>
                  <a:cubicBezTo>
                    <a:pt x="689258" y="229838"/>
                    <a:pt x="639642" y="189347"/>
                    <a:pt x="614791" y="126035"/>
                  </a:cubicBezTo>
                  <a:cubicBezTo>
                    <a:pt x="572748" y="19079"/>
                    <a:pt x="492652" y="10"/>
                    <a:pt x="431511" y="0"/>
                  </a:cubicBezTo>
                  <a:cubicBezTo>
                    <a:pt x="370389" y="0"/>
                    <a:pt x="290274" y="19079"/>
                    <a:pt x="248231" y="126035"/>
                  </a:cubicBezTo>
                  <a:cubicBezTo>
                    <a:pt x="223399" y="189357"/>
                    <a:pt x="173784" y="229838"/>
                    <a:pt x="137303" y="252479"/>
                  </a:cubicBezTo>
                  <a:cubicBezTo>
                    <a:pt x="58274" y="275034"/>
                    <a:pt x="10" y="347110"/>
                    <a:pt x="0" y="433464"/>
                  </a:cubicBezTo>
                  <a:cubicBezTo>
                    <a:pt x="0" y="537820"/>
                    <a:pt x="84630" y="622478"/>
                    <a:pt x="189081" y="622478"/>
                  </a:cubicBezTo>
                  <a:cubicBezTo>
                    <a:pt x="276416" y="622459"/>
                    <a:pt x="396773" y="564356"/>
                    <a:pt x="431511" y="564356"/>
                  </a:cubicBezTo>
                  <a:cubicBezTo>
                    <a:pt x="466258" y="564337"/>
                    <a:pt x="586588" y="622459"/>
                    <a:pt x="673970" y="622459"/>
                  </a:cubicBezTo>
                  <a:cubicBezTo>
                    <a:pt x="778412" y="622459"/>
                    <a:pt x="863003" y="537829"/>
                    <a:pt x="862994" y="433464"/>
                  </a:cubicBezTo>
                  <a:cubicBezTo>
                    <a:pt x="862994" y="347120"/>
                    <a:pt x="804758" y="275044"/>
                    <a:pt x="725710" y="252479"/>
                  </a:cubicBezTo>
                  <a:close/>
                  <a:moveTo>
                    <a:pt x="617230" y="390668"/>
                  </a:moveTo>
                  <a:lnTo>
                    <a:pt x="500472" y="390668"/>
                  </a:lnTo>
                  <a:lnTo>
                    <a:pt x="500472" y="507406"/>
                  </a:lnTo>
                  <a:cubicBezTo>
                    <a:pt x="500472" y="507406"/>
                    <a:pt x="362531" y="507406"/>
                    <a:pt x="362531" y="507406"/>
                  </a:cubicBezTo>
                  <a:lnTo>
                    <a:pt x="362531" y="390668"/>
                  </a:lnTo>
                  <a:lnTo>
                    <a:pt x="245764" y="390668"/>
                  </a:lnTo>
                  <a:lnTo>
                    <a:pt x="245764" y="252717"/>
                  </a:lnTo>
                  <a:lnTo>
                    <a:pt x="362531" y="252717"/>
                  </a:lnTo>
                  <a:lnTo>
                    <a:pt x="362531" y="135931"/>
                  </a:lnTo>
                  <a:lnTo>
                    <a:pt x="500472" y="135931"/>
                  </a:lnTo>
                  <a:lnTo>
                    <a:pt x="500472" y="252717"/>
                  </a:lnTo>
                  <a:lnTo>
                    <a:pt x="617230" y="252717"/>
                  </a:lnTo>
                  <a:lnTo>
                    <a:pt x="617230" y="39066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01" name="Google Shape;101;p9"/>
          <p:cNvSpPr/>
          <p:nvPr/>
        </p:nvSpPr>
        <p:spPr>
          <a:xfrm flipH="1">
            <a:off x="11644539" y="4490800"/>
            <a:ext cx="551600" cy="2367200"/>
          </a:xfrm>
          <a:prstGeom prst="rect">
            <a:avLst/>
          </a:prstGeom>
          <a:solidFill>
            <a:schemeClr val="lt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Tree>
    <p:extLst>
      <p:ext uri="{BB962C8B-B14F-4D97-AF65-F5344CB8AC3E}">
        <p14:creationId xmlns:p14="http://schemas.microsoft.com/office/powerpoint/2010/main" val="5584378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02"/>
        <p:cNvGrpSpPr/>
        <p:nvPr/>
      </p:nvGrpSpPr>
      <p:grpSpPr>
        <a:xfrm>
          <a:off x="0" y="0"/>
          <a:ext cx="0" cy="0"/>
          <a:chOff x="0" y="0"/>
          <a:chExt cx="0" cy="0"/>
        </a:xfrm>
      </p:grpSpPr>
      <p:sp>
        <p:nvSpPr>
          <p:cNvPr id="103" name="Google Shape;103;p10"/>
          <p:cNvSpPr>
            <a:spLocks noGrp="1"/>
          </p:cNvSpPr>
          <p:nvPr>
            <p:ph type="pic" idx="2"/>
          </p:nvPr>
        </p:nvSpPr>
        <p:spPr>
          <a:xfrm>
            <a:off x="-8300" y="9033"/>
            <a:ext cx="12200400" cy="6848800"/>
          </a:xfrm>
          <a:prstGeom prst="rect">
            <a:avLst/>
          </a:prstGeom>
          <a:noFill/>
          <a:ln>
            <a:noFill/>
          </a:ln>
        </p:spPr>
      </p:sp>
      <p:sp>
        <p:nvSpPr>
          <p:cNvPr id="104" name="Google Shape;104;p10"/>
          <p:cNvSpPr txBox="1">
            <a:spLocks noGrp="1"/>
          </p:cNvSpPr>
          <p:nvPr>
            <p:ph type="body" idx="1"/>
          </p:nvPr>
        </p:nvSpPr>
        <p:spPr>
          <a:xfrm>
            <a:off x="950967" y="5313600"/>
            <a:ext cx="7998400" cy="806800"/>
          </a:xfrm>
          <a:prstGeom prst="rect">
            <a:avLst/>
          </a:prstGeom>
          <a:solidFill>
            <a:schemeClr val="lt1"/>
          </a:solidFill>
        </p:spPr>
        <p:txBody>
          <a:bodyPr spcFirstLastPara="1" wrap="square" lIns="91425" tIns="91425" rIns="91425" bIns="91425" anchor="ctr" anchorCtr="0">
            <a:noAutofit/>
          </a:bodyPr>
          <a:lstStyle>
            <a:lvl1pPr marL="609585" lvl="0" indent="-304792">
              <a:lnSpc>
                <a:spcPct val="100000"/>
              </a:lnSpc>
              <a:spcBef>
                <a:spcPts val="0"/>
              </a:spcBef>
              <a:spcAft>
                <a:spcPts val="0"/>
              </a:spcAft>
              <a:buSzPts val="3200"/>
              <a:buFont typeface="Fira Sans"/>
              <a:buNone/>
              <a:defRPr sz="4267" b="1">
                <a:latin typeface="Fira Sans"/>
                <a:ea typeface="Fira Sans"/>
                <a:cs typeface="Fira Sans"/>
                <a:sym typeface="Fira Sans"/>
              </a:defRPr>
            </a:lvl1pPr>
          </a:lstStyle>
          <a:p>
            <a:pPr lvl="0"/>
            <a:r>
              <a:rPr lang="en-US"/>
              <a:t>Click to edit Master text styles</a:t>
            </a:r>
          </a:p>
        </p:txBody>
      </p:sp>
    </p:spTree>
    <p:extLst>
      <p:ext uri="{BB962C8B-B14F-4D97-AF65-F5344CB8AC3E}">
        <p14:creationId xmlns:p14="http://schemas.microsoft.com/office/powerpoint/2010/main" val="3621211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1" name="Google Shape;31;p5"/>
          <p:cNvSpPr txBox="1">
            <a:spLocks noGrp="1"/>
          </p:cNvSpPr>
          <p:nvPr>
            <p:ph type="subTitle" idx="1"/>
          </p:nvPr>
        </p:nvSpPr>
        <p:spPr>
          <a:xfrm>
            <a:off x="960000" y="4741200"/>
            <a:ext cx="10272000" cy="1237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sz="1867" b="0"/>
            </a:lvl1pPr>
            <a:lvl2pPr lvl="1" algn="ctr" rtl="0">
              <a:lnSpc>
                <a:spcPct val="115000"/>
              </a:lnSpc>
              <a:spcBef>
                <a:spcPts val="0"/>
              </a:spcBef>
              <a:spcAft>
                <a:spcPts val="0"/>
              </a:spcAft>
              <a:buSzPts val="2800"/>
              <a:buChar char="○"/>
              <a:defRPr sz="3733"/>
            </a:lvl2pPr>
            <a:lvl3pPr lvl="2" algn="ctr" rtl="0">
              <a:lnSpc>
                <a:spcPct val="115000"/>
              </a:lnSpc>
              <a:spcBef>
                <a:spcPts val="0"/>
              </a:spcBef>
              <a:spcAft>
                <a:spcPts val="0"/>
              </a:spcAft>
              <a:buSzPts val="2800"/>
              <a:buChar char="■"/>
              <a:defRPr sz="3733"/>
            </a:lvl3pPr>
            <a:lvl4pPr lvl="3" algn="ctr" rtl="0">
              <a:lnSpc>
                <a:spcPct val="115000"/>
              </a:lnSpc>
              <a:spcBef>
                <a:spcPts val="0"/>
              </a:spcBef>
              <a:spcAft>
                <a:spcPts val="0"/>
              </a:spcAft>
              <a:buSzPts val="2800"/>
              <a:buChar char="●"/>
              <a:defRPr sz="3733"/>
            </a:lvl4pPr>
            <a:lvl5pPr lvl="4" algn="ctr" rtl="0">
              <a:lnSpc>
                <a:spcPct val="115000"/>
              </a:lnSpc>
              <a:spcBef>
                <a:spcPts val="0"/>
              </a:spcBef>
              <a:spcAft>
                <a:spcPts val="0"/>
              </a:spcAft>
              <a:buSzPts val="2800"/>
              <a:buChar char="○"/>
              <a:defRPr sz="3733"/>
            </a:lvl5pPr>
            <a:lvl6pPr lvl="5" algn="ctr" rtl="0">
              <a:lnSpc>
                <a:spcPct val="115000"/>
              </a:lnSpc>
              <a:spcBef>
                <a:spcPts val="0"/>
              </a:spcBef>
              <a:spcAft>
                <a:spcPts val="0"/>
              </a:spcAft>
              <a:buSzPts val="2800"/>
              <a:buChar char="■"/>
              <a:defRPr sz="3733"/>
            </a:lvl6pPr>
            <a:lvl7pPr lvl="6" algn="ctr" rtl="0">
              <a:lnSpc>
                <a:spcPct val="115000"/>
              </a:lnSpc>
              <a:spcBef>
                <a:spcPts val="0"/>
              </a:spcBef>
              <a:spcAft>
                <a:spcPts val="0"/>
              </a:spcAft>
              <a:buSzPts val="2800"/>
              <a:buChar char="●"/>
              <a:defRPr sz="3733"/>
            </a:lvl7pPr>
            <a:lvl8pPr lvl="7" algn="ctr" rtl="0">
              <a:lnSpc>
                <a:spcPct val="115000"/>
              </a:lnSpc>
              <a:spcBef>
                <a:spcPts val="0"/>
              </a:spcBef>
              <a:spcAft>
                <a:spcPts val="0"/>
              </a:spcAft>
              <a:buSzPts val="2800"/>
              <a:buChar char="○"/>
              <a:defRPr sz="3733"/>
            </a:lvl8pPr>
            <a:lvl9pPr lvl="8" algn="ctr" rtl="0">
              <a:lnSpc>
                <a:spcPct val="115000"/>
              </a:lnSpc>
              <a:spcBef>
                <a:spcPts val="0"/>
              </a:spcBef>
              <a:spcAft>
                <a:spcPts val="0"/>
              </a:spcAft>
              <a:buSzPts val="2800"/>
              <a:buChar char="■"/>
              <a:defRPr sz="3733"/>
            </a:lvl9pPr>
          </a:lstStyle>
          <a:p>
            <a:r>
              <a:rPr lang="en-US"/>
              <a:t>Click to edit Master subtitle style</a:t>
            </a:r>
            <a:endParaRPr/>
          </a:p>
        </p:txBody>
      </p:sp>
      <p:sp>
        <p:nvSpPr>
          <p:cNvPr id="32" name="Google Shape;32;p5"/>
          <p:cNvSpPr txBox="1">
            <a:spLocks noGrp="1"/>
          </p:cNvSpPr>
          <p:nvPr>
            <p:ph type="subTitle" idx="2"/>
          </p:nvPr>
        </p:nvSpPr>
        <p:spPr>
          <a:xfrm>
            <a:off x="960000" y="2518267"/>
            <a:ext cx="10272000" cy="1237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sz="1867" b="0"/>
            </a:lvl1pPr>
            <a:lvl2pPr lvl="1" algn="ctr" rtl="0">
              <a:lnSpc>
                <a:spcPct val="115000"/>
              </a:lnSpc>
              <a:spcBef>
                <a:spcPts val="0"/>
              </a:spcBef>
              <a:spcAft>
                <a:spcPts val="0"/>
              </a:spcAft>
              <a:buSzPts val="1400"/>
              <a:buChar char="○"/>
              <a:defRPr sz="3733"/>
            </a:lvl2pPr>
            <a:lvl3pPr lvl="2" algn="ctr" rtl="0">
              <a:lnSpc>
                <a:spcPct val="115000"/>
              </a:lnSpc>
              <a:spcBef>
                <a:spcPts val="0"/>
              </a:spcBef>
              <a:spcAft>
                <a:spcPts val="0"/>
              </a:spcAft>
              <a:buSzPts val="1400"/>
              <a:buChar char="■"/>
              <a:defRPr sz="3733"/>
            </a:lvl3pPr>
            <a:lvl4pPr lvl="3" algn="ctr" rtl="0">
              <a:lnSpc>
                <a:spcPct val="115000"/>
              </a:lnSpc>
              <a:spcBef>
                <a:spcPts val="0"/>
              </a:spcBef>
              <a:spcAft>
                <a:spcPts val="0"/>
              </a:spcAft>
              <a:buSzPts val="1400"/>
              <a:buChar char="●"/>
              <a:defRPr sz="3733"/>
            </a:lvl4pPr>
            <a:lvl5pPr lvl="4" algn="ctr" rtl="0">
              <a:lnSpc>
                <a:spcPct val="115000"/>
              </a:lnSpc>
              <a:spcBef>
                <a:spcPts val="0"/>
              </a:spcBef>
              <a:spcAft>
                <a:spcPts val="0"/>
              </a:spcAft>
              <a:buSzPts val="1400"/>
              <a:buChar char="○"/>
              <a:defRPr sz="3733"/>
            </a:lvl5pPr>
            <a:lvl6pPr lvl="5" algn="ctr" rtl="0">
              <a:lnSpc>
                <a:spcPct val="115000"/>
              </a:lnSpc>
              <a:spcBef>
                <a:spcPts val="0"/>
              </a:spcBef>
              <a:spcAft>
                <a:spcPts val="0"/>
              </a:spcAft>
              <a:buSzPts val="1400"/>
              <a:buChar char="■"/>
              <a:defRPr sz="3733"/>
            </a:lvl6pPr>
            <a:lvl7pPr lvl="6" algn="ctr" rtl="0">
              <a:lnSpc>
                <a:spcPct val="115000"/>
              </a:lnSpc>
              <a:spcBef>
                <a:spcPts val="0"/>
              </a:spcBef>
              <a:spcAft>
                <a:spcPts val="0"/>
              </a:spcAft>
              <a:buSzPts val="1400"/>
              <a:buChar char="●"/>
              <a:defRPr sz="3733"/>
            </a:lvl7pPr>
            <a:lvl8pPr lvl="7" algn="ctr" rtl="0">
              <a:lnSpc>
                <a:spcPct val="115000"/>
              </a:lnSpc>
              <a:spcBef>
                <a:spcPts val="0"/>
              </a:spcBef>
              <a:spcAft>
                <a:spcPts val="0"/>
              </a:spcAft>
              <a:buSzPts val="1400"/>
              <a:buChar char="○"/>
              <a:defRPr sz="3733"/>
            </a:lvl8pPr>
            <a:lvl9pPr lvl="8" algn="ctr" rtl="0">
              <a:lnSpc>
                <a:spcPct val="115000"/>
              </a:lnSpc>
              <a:spcBef>
                <a:spcPts val="0"/>
              </a:spcBef>
              <a:spcAft>
                <a:spcPts val="0"/>
              </a:spcAft>
              <a:buSzPts val="1400"/>
              <a:buChar char="■"/>
              <a:defRPr sz="3733"/>
            </a:lvl9pPr>
          </a:lstStyle>
          <a:p>
            <a:r>
              <a:rPr lang="en-US"/>
              <a:t>Click to edit Master subtitle style</a:t>
            </a:r>
            <a:endParaRPr/>
          </a:p>
        </p:txBody>
      </p:sp>
      <p:sp>
        <p:nvSpPr>
          <p:cNvPr id="33" name="Google Shape;33;p5"/>
          <p:cNvSpPr txBox="1">
            <a:spLocks noGrp="1"/>
          </p:cNvSpPr>
          <p:nvPr>
            <p:ph type="subTitle" idx="3"/>
          </p:nvPr>
        </p:nvSpPr>
        <p:spPr>
          <a:xfrm>
            <a:off x="960000" y="1850267"/>
            <a:ext cx="10272000" cy="6680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DM Sans"/>
              <a:buNone/>
              <a:defRPr sz="2667" b="1">
                <a:latin typeface="Poppins"/>
                <a:ea typeface="Poppins"/>
                <a:cs typeface="Poppins"/>
                <a:sym typeface="Poppins"/>
              </a:defRPr>
            </a:lvl1pPr>
            <a:lvl2pPr lvl="1">
              <a:lnSpc>
                <a:spcPct val="115000"/>
              </a:lnSpc>
              <a:spcBef>
                <a:spcPts val="0"/>
              </a:spcBef>
              <a:spcAft>
                <a:spcPts val="0"/>
              </a:spcAft>
              <a:buSzPts val="1400"/>
              <a:buFont typeface="DM Sans"/>
              <a:buNone/>
              <a:defRPr b="1">
                <a:latin typeface="DM Sans"/>
                <a:ea typeface="DM Sans"/>
                <a:cs typeface="DM Sans"/>
                <a:sym typeface="DM Sans"/>
              </a:defRPr>
            </a:lvl2pPr>
            <a:lvl3pPr lvl="2">
              <a:lnSpc>
                <a:spcPct val="115000"/>
              </a:lnSpc>
              <a:spcBef>
                <a:spcPts val="0"/>
              </a:spcBef>
              <a:spcAft>
                <a:spcPts val="0"/>
              </a:spcAft>
              <a:buSzPts val="1400"/>
              <a:buFont typeface="DM Sans"/>
              <a:buNone/>
              <a:defRPr b="1">
                <a:latin typeface="DM Sans"/>
                <a:ea typeface="DM Sans"/>
                <a:cs typeface="DM Sans"/>
                <a:sym typeface="DM Sans"/>
              </a:defRPr>
            </a:lvl3pPr>
            <a:lvl4pPr lvl="3">
              <a:lnSpc>
                <a:spcPct val="115000"/>
              </a:lnSpc>
              <a:spcBef>
                <a:spcPts val="0"/>
              </a:spcBef>
              <a:spcAft>
                <a:spcPts val="0"/>
              </a:spcAft>
              <a:buSzPts val="1400"/>
              <a:buFont typeface="DM Sans"/>
              <a:buNone/>
              <a:defRPr b="1">
                <a:latin typeface="DM Sans"/>
                <a:ea typeface="DM Sans"/>
                <a:cs typeface="DM Sans"/>
                <a:sym typeface="DM Sans"/>
              </a:defRPr>
            </a:lvl4pPr>
            <a:lvl5pPr lvl="4">
              <a:lnSpc>
                <a:spcPct val="115000"/>
              </a:lnSpc>
              <a:spcBef>
                <a:spcPts val="0"/>
              </a:spcBef>
              <a:spcAft>
                <a:spcPts val="0"/>
              </a:spcAft>
              <a:buSzPts val="1400"/>
              <a:buFont typeface="DM Sans"/>
              <a:buNone/>
              <a:defRPr b="1">
                <a:latin typeface="DM Sans"/>
                <a:ea typeface="DM Sans"/>
                <a:cs typeface="DM Sans"/>
                <a:sym typeface="DM Sans"/>
              </a:defRPr>
            </a:lvl5pPr>
            <a:lvl6pPr lvl="5">
              <a:lnSpc>
                <a:spcPct val="115000"/>
              </a:lnSpc>
              <a:spcBef>
                <a:spcPts val="0"/>
              </a:spcBef>
              <a:spcAft>
                <a:spcPts val="0"/>
              </a:spcAft>
              <a:buSzPts val="1400"/>
              <a:buFont typeface="DM Sans"/>
              <a:buNone/>
              <a:defRPr b="1">
                <a:latin typeface="DM Sans"/>
                <a:ea typeface="DM Sans"/>
                <a:cs typeface="DM Sans"/>
                <a:sym typeface="DM Sans"/>
              </a:defRPr>
            </a:lvl6pPr>
            <a:lvl7pPr lvl="6">
              <a:lnSpc>
                <a:spcPct val="115000"/>
              </a:lnSpc>
              <a:spcBef>
                <a:spcPts val="0"/>
              </a:spcBef>
              <a:spcAft>
                <a:spcPts val="0"/>
              </a:spcAft>
              <a:buSzPts val="1400"/>
              <a:buFont typeface="DM Sans"/>
              <a:buNone/>
              <a:defRPr b="1">
                <a:latin typeface="DM Sans"/>
                <a:ea typeface="DM Sans"/>
                <a:cs typeface="DM Sans"/>
                <a:sym typeface="DM Sans"/>
              </a:defRPr>
            </a:lvl7pPr>
            <a:lvl8pPr lvl="7">
              <a:lnSpc>
                <a:spcPct val="115000"/>
              </a:lnSpc>
              <a:spcBef>
                <a:spcPts val="0"/>
              </a:spcBef>
              <a:spcAft>
                <a:spcPts val="0"/>
              </a:spcAft>
              <a:buSzPts val="1400"/>
              <a:buFont typeface="DM Sans"/>
              <a:buNone/>
              <a:defRPr b="1">
                <a:latin typeface="DM Sans"/>
                <a:ea typeface="DM Sans"/>
                <a:cs typeface="DM Sans"/>
                <a:sym typeface="DM Sans"/>
              </a:defRPr>
            </a:lvl8pPr>
            <a:lvl9pPr lvl="8">
              <a:lnSpc>
                <a:spcPct val="115000"/>
              </a:lnSpc>
              <a:spcBef>
                <a:spcPts val="0"/>
              </a:spcBef>
              <a:spcAft>
                <a:spcPts val="0"/>
              </a:spcAft>
              <a:buSzPts val="1400"/>
              <a:buFont typeface="DM Sans"/>
              <a:buNone/>
              <a:defRPr b="1">
                <a:latin typeface="DM Sans"/>
                <a:ea typeface="DM Sans"/>
                <a:cs typeface="DM Sans"/>
                <a:sym typeface="DM Sans"/>
              </a:defRPr>
            </a:lvl9pPr>
          </a:lstStyle>
          <a:p>
            <a:r>
              <a:rPr lang="en-US"/>
              <a:t>Click to edit Master subtitle style</a:t>
            </a:r>
            <a:endParaRPr/>
          </a:p>
        </p:txBody>
      </p:sp>
      <p:sp>
        <p:nvSpPr>
          <p:cNvPr id="34" name="Google Shape;34;p5"/>
          <p:cNvSpPr txBox="1">
            <a:spLocks noGrp="1"/>
          </p:cNvSpPr>
          <p:nvPr>
            <p:ph type="subTitle" idx="4"/>
          </p:nvPr>
        </p:nvSpPr>
        <p:spPr>
          <a:xfrm>
            <a:off x="960000" y="4073267"/>
            <a:ext cx="10272000" cy="6680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667" b="1">
                <a:latin typeface="Poppins"/>
                <a:ea typeface="Poppins"/>
                <a:cs typeface="Poppins"/>
                <a:sym typeface="Poppins"/>
              </a:defRPr>
            </a:lvl1pPr>
            <a:lvl2pPr lvl="1" rtl="0">
              <a:lnSpc>
                <a:spcPct val="115000"/>
              </a:lnSpc>
              <a:spcBef>
                <a:spcPts val="0"/>
              </a:spcBef>
              <a:spcAft>
                <a:spcPts val="0"/>
              </a:spcAft>
              <a:buSzPts val="1400"/>
              <a:buFont typeface="DM Sans"/>
              <a:buNone/>
              <a:defRPr b="1">
                <a:latin typeface="DM Sans"/>
                <a:ea typeface="DM Sans"/>
                <a:cs typeface="DM Sans"/>
                <a:sym typeface="DM Sans"/>
              </a:defRPr>
            </a:lvl2pPr>
            <a:lvl3pPr lvl="2" rtl="0">
              <a:lnSpc>
                <a:spcPct val="115000"/>
              </a:lnSpc>
              <a:spcBef>
                <a:spcPts val="0"/>
              </a:spcBef>
              <a:spcAft>
                <a:spcPts val="0"/>
              </a:spcAft>
              <a:buSzPts val="1400"/>
              <a:buFont typeface="DM Sans"/>
              <a:buNone/>
              <a:defRPr b="1">
                <a:latin typeface="DM Sans"/>
                <a:ea typeface="DM Sans"/>
                <a:cs typeface="DM Sans"/>
                <a:sym typeface="DM Sans"/>
              </a:defRPr>
            </a:lvl3pPr>
            <a:lvl4pPr lvl="3" rtl="0">
              <a:lnSpc>
                <a:spcPct val="115000"/>
              </a:lnSpc>
              <a:spcBef>
                <a:spcPts val="0"/>
              </a:spcBef>
              <a:spcAft>
                <a:spcPts val="0"/>
              </a:spcAft>
              <a:buSzPts val="1400"/>
              <a:buFont typeface="DM Sans"/>
              <a:buNone/>
              <a:defRPr b="1">
                <a:latin typeface="DM Sans"/>
                <a:ea typeface="DM Sans"/>
                <a:cs typeface="DM Sans"/>
                <a:sym typeface="DM Sans"/>
              </a:defRPr>
            </a:lvl4pPr>
            <a:lvl5pPr lvl="4" rtl="0">
              <a:lnSpc>
                <a:spcPct val="115000"/>
              </a:lnSpc>
              <a:spcBef>
                <a:spcPts val="0"/>
              </a:spcBef>
              <a:spcAft>
                <a:spcPts val="0"/>
              </a:spcAft>
              <a:buSzPts val="1400"/>
              <a:buFont typeface="DM Sans"/>
              <a:buNone/>
              <a:defRPr b="1">
                <a:latin typeface="DM Sans"/>
                <a:ea typeface="DM Sans"/>
                <a:cs typeface="DM Sans"/>
                <a:sym typeface="DM Sans"/>
              </a:defRPr>
            </a:lvl5pPr>
            <a:lvl6pPr lvl="5" rtl="0">
              <a:lnSpc>
                <a:spcPct val="115000"/>
              </a:lnSpc>
              <a:spcBef>
                <a:spcPts val="0"/>
              </a:spcBef>
              <a:spcAft>
                <a:spcPts val="0"/>
              </a:spcAft>
              <a:buSzPts val="1400"/>
              <a:buFont typeface="DM Sans"/>
              <a:buNone/>
              <a:defRPr b="1">
                <a:latin typeface="DM Sans"/>
                <a:ea typeface="DM Sans"/>
                <a:cs typeface="DM Sans"/>
                <a:sym typeface="DM Sans"/>
              </a:defRPr>
            </a:lvl6pPr>
            <a:lvl7pPr lvl="6" rtl="0">
              <a:lnSpc>
                <a:spcPct val="115000"/>
              </a:lnSpc>
              <a:spcBef>
                <a:spcPts val="0"/>
              </a:spcBef>
              <a:spcAft>
                <a:spcPts val="0"/>
              </a:spcAft>
              <a:buSzPts val="1400"/>
              <a:buFont typeface="DM Sans"/>
              <a:buNone/>
              <a:defRPr b="1">
                <a:latin typeface="DM Sans"/>
                <a:ea typeface="DM Sans"/>
                <a:cs typeface="DM Sans"/>
                <a:sym typeface="DM Sans"/>
              </a:defRPr>
            </a:lvl7pPr>
            <a:lvl8pPr lvl="7" rtl="0">
              <a:lnSpc>
                <a:spcPct val="115000"/>
              </a:lnSpc>
              <a:spcBef>
                <a:spcPts val="0"/>
              </a:spcBef>
              <a:spcAft>
                <a:spcPts val="0"/>
              </a:spcAft>
              <a:buSzPts val="1400"/>
              <a:buFont typeface="DM Sans"/>
              <a:buNone/>
              <a:defRPr b="1">
                <a:latin typeface="DM Sans"/>
                <a:ea typeface="DM Sans"/>
                <a:cs typeface="DM Sans"/>
                <a:sym typeface="DM Sans"/>
              </a:defRPr>
            </a:lvl8pPr>
            <a:lvl9pPr lvl="8" rtl="0">
              <a:lnSpc>
                <a:spcPct val="115000"/>
              </a:lnSpc>
              <a:spcBef>
                <a:spcPts val="0"/>
              </a:spcBef>
              <a:spcAft>
                <a:spcPts val="0"/>
              </a:spcAft>
              <a:buSzPts val="1400"/>
              <a:buFont typeface="DM Sans"/>
              <a:buNone/>
              <a:defRPr b="1">
                <a:latin typeface="DM Sans"/>
                <a:ea typeface="DM Sans"/>
                <a:cs typeface="DM Sans"/>
                <a:sym typeface="DM Sans"/>
              </a:defRPr>
            </a:lvl9pPr>
          </a:lstStyle>
          <a:p>
            <a:r>
              <a:rPr lang="en-US"/>
              <a:t>Click to edit Master subtitle style</a:t>
            </a:r>
            <a:endParaRPr/>
          </a:p>
        </p:txBody>
      </p:sp>
      <p:grpSp>
        <p:nvGrpSpPr>
          <p:cNvPr id="35" name="Google Shape;35;p5"/>
          <p:cNvGrpSpPr/>
          <p:nvPr/>
        </p:nvGrpSpPr>
        <p:grpSpPr>
          <a:xfrm flipH="1">
            <a:off x="-382552" y="-915806"/>
            <a:ext cx="13113731" cy="3026807"/>
            <a:chOff x="-363114" y="-686855"/>
            <a:chExt cx="9835298" cy="2270105"/>
          </a:xfrm>
        </p:grpSpPr>
        <p:sp>
          <p:nvSpPr>
            <p:cNvPr id="36" name="Google Shape;36;p5"/>
            <p:cNvSpPr/>
            <p:nvPr/>
          </p:nvSpPr>
          <p:spPr>
            <a:xfrm flipH="1">
              <a:off x="8812484" y="1306050"/>
              <a:ext cx="277200" cy="277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37" name="Google Shape;37;p5"/>
            <p:cNvSpPr/>
            <p:nvPr/>
          </p:nvSpPr>
          <p:spPr>
            <a:xfrm rot="10800000" flipH="1">
              <a:off x="-173878" y="-686855"/>
              <a:ext cx="677400" cy="18285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38" name="Google Shape;38;p5"/>
            <p:cNvSpPr/>
            <p:nvPr/>
          </p:nvSpPr>
          <p:spPr>
            <a:xfrm flipH="1">
              <a:off x="-363114" y="781582"/>
              <a:ext cx="698700" cy="698700"/>
            </a:xfrm>
            <a:prstGeom prst="chord">
              <a:avLst>
                <a:gd name="adj1" fmla="val 5399387"/>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39" name="Google Shape;39;p5"/>
            <p:cNvSpPr/>
            <p:nvPr/>
          </p:nvSpPr>
          <p:spPr>
            <a:xfrm flipH="1">
              <a:off x="8812484" y="539500"/>
              <a:ext cx="659700" cy="659700"/>
            </a:xfrm>
            <a:prstGeom prst="ellipse">
              <a:avLst/>
            </a:prstGeom>
            <a:solidFill>
              <a:srgbClr val="F2557A">
                <a:alpha val="6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305551738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05"/>
        <p:cNvGrpSpPr/>
        <p:nvPr/>
      </p:nvGrpSpPr>
      <p:grpSpPr>
        <a:xfrm>
          <a:off x="0" y="0"/>
          <a:ext cx="0" cy="0"/>
          <a:chOff x="0" y="0"/>
          <a:chExt cx="0" cy="0"/>
        </a:xfrm>
      </p:grpSpPr>
      <p:sp>
        <p:nvSpPr>
          <p:cNvPr id="106" name="Google Shape;106;p11"/>
          <p:cNvSpPr txBox="1">
            <a:spLocks noGrp="1"/>
          </p:cNvSpPr>
          <p:nvPr>
            <p:ph type="title" hasCustomPrompt="1"/>
          </p:nvPr>
        </p:nvSpPr>
        <p:spPr>
          <a:xfrm>
            <a:off x="950967" y="719333"/>
            <a:ext cx="5056800" cy="1475600"/>
          </a:xfrm>
          <a:prstGeom prst="rect">
            <a:avLst/>
          </a:prstGeom>
        </p:spPr>
        <p:txBody>
          <a:bodyPr spcFirstLastPara="1" wrap="square" lIns="91425" tIns="91425" rIns="91425" bIns="91425" anchor="b" anchorCtr="0">
            <a:noAutofit/>
          </a:bodyPr>
          <a:lstStyle>
            <a:lvl1pPr lvl="0">
              <a:spcBef>
                <a:spcPts val="0"/>
              </a:spcBef>
              <a:spcAft>
                <a:spcPts val="0"/>
              </a:spcAft>
              <a:buSzPts val="12000"/>
              <a:buNone/>
              <a:defRPr sz="8000">
                <a:solidFill>
                  <a:schemeClr val="dk2"/>
                </a:solidFill>
              </a:defRPr>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107" name="Google Shape;107;p11"/>
          <p:cNvSpPr txBox="1">
            <a:spLocks noGrp="1"/>
          </p:cNvSpPr>
          <p:nvPr>
            <p:ph type="subTitle" idx="1"/>
          </p:nvPr>
        </p:nvSpPr>
        <p:spPr>
          <a:xfrm>
            <a:off x="1747833" y="5005900"/>
            <a:ext cx="9493200" cy="1114400"/>
          </a:xfrm>
          <a:prstGeom prst="rect">
            <a:avLst/>
          </a:prstGeom>
        </p:spPr>
        <p:txBody>
          <a:bodyPr spcFirstLastPara="1" wrap="square" lIns="91425" tIns="91425" rIns="91425" bIns="91425" anchor="t" anchorCtr="0">
            <a:noAutofit/>
          </a:bodyPr>
          <a:lstStyle>
            <a:lvl1pPr lvl="0" algn="r">
              <a:spcBef>
                <a:spcPts val="0"/>
              </a:spcBef>
              <a:spcAft>
                <a:spcPts val="0"/>
              </a:spcAft>
              <a:buSzPts val="1200"/>
              <a:buNone/>
              <a:defRPr sz="1867"/>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r>
              <a:rPr lang="en-US"/>
              <a:t>Click to edit Master subtitle style</a:t>
            </a:r>
            <a:endParaRPr/>
          </a:p>
        </p:txBody>
      </p:sp>
      <p:sp>
        <p:nvSpPr>
          <p:cNvPr id="108" name="Google Shape;108;p11"/>
          <p:cNvSpPr>
            <a:spLocks noGrp="1"/>
          </p:cNvSpPr>
          <p:nvPr>
            <p:ph type="pic" idx="2"/>
          </p:nvPr>
        </p:nvSpPr>
        <p:spPr>
          <a:xfrm>
            <a:off x="960533" y="2194933"/>
            <a:ext cx="10270800" cy="2697200"/>
          </a:xfrm>
          <a:prstGeom prst="rect">
            <a:avLst/>
          </a:prstGeom>
          <a:noFill/>
          <a:ln>
            <a:noFill/>
          </a:ln>
        </p:spPr>
      </p:sp>
      <p:grpSp>
        <p:nvGrpSpPr>
          <p:cNvPr id="109" name="Google Shape;109;p11"/>
          <p:cNvGrpSpPr/>
          <p:nvPr/>
        </p:nvGrpSpPr>
        <p:grpSpPr>
          <a:xfrm>
            <a:off x="85867" y="-19933"/>
            <a:ext cx="2045333" cy="166400"/>
            <a:chOff x="-11800" y="-14950"/>
            <a:chExt cx="1534000" cy="124800"/>
          </a:xfrm>
        </p:grpSpPr>
        <p:cxnSp>
          <p:nvCxnSpPr>
            <p:cNvPr id="110" name="Google Shape;110;p11"/>
            <p:cNvCxnSpPr/>
            <p:nvPr/>
          </p:nvCxnSpPr>
          <p:spPr>
            <a:xfrm rot="10800000" flipH="1">
              <a:off x="614511" y="-1495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111" name="Google Shape;111;p11"/>
            <p:cNvCxnSpPr/>
            <p:nvPr/>
          </p:nvCxnSpPr>
          <p:spPr>
            <a:xfrm rot="10800000" flipH="1">
              <a:off x="457933" y="-1495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112" name="Google Shape;112;p11"/>
            <p:cNvCxnSpPr/>
            <p:nvPr/>
          </p:nvCxnSpPr>
          <p:spPr>
            <a:xfrm rot="10800000" flipH="1">
              <a:off x="301356" y="-1495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113" name="Google Shape;113;p11"/>
            <p:cNvCxnSpPr/>
            <p:nvPr/>
          </p:nvCxnSpPr>
          <p:spPr>
            <a:xfrm rot="10800000" flipH="1">
              <a:off x="144778" y="-1495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114" name="Google Shape;114;p11"/>
            <p:cNvCxnSpPr/>
            <p:nvPr/>
          </p:nvCxnSpPr>
          <p:spPr>
            <a:xfrm rot="10800000" flipH="1">
              <a:off x="-11800" y="-1495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115" name="Google Shape;115;p11"/>
            <p:cNvCxnSpPr/>
            <p:nvPr/>
          </p:nvCxnSpPr>
          <p:spPr>
            <a:xfrm rot="10800000" flipH="1">
              <a:off x="1397400" y="-1495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116" name="Google Shape;116;p11"/>
            <p:cNvCxnSpPr/>
            <p:nvPr/>
          </p:nvCxnSpPr>
          <p:spPr>
            <a:xfrm rot="10800000" flipH="1">
              <a:off x="1240822" y="-1495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117" name="Google Shape;117;p11"/>
            <p:cNvCxnSpPr/>
            <p:nvPr/>
          </p:nvCxnSpPr>
          <p:spPr>
            <a:xfrm rot="10800000" flipH="1">
              <a:off x="1084244" y="-1495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118" name="Google Shape;118;p11"/>
            <p:cNvCxnSpPr/>
            <p:nvPr/>
          </p:nvCxnSpPr>
          <p:spPr>
            <a:xfrm rot="10800000" flipH="1">
              <a:off x="927667" y="-1495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119" name="Google Shape;119;p11"/>
            <p:cNvCxnSpPr/>
            <p:nvPr/>
          </p:nvCxnSpPr>
          <p:spPr>
            <a:xfrm rot="10800000" flipH="1">
              <a:off x="771089" y="-14950"/>
              <a:ext cx="124800" cy="124800"/>
            </a:xfrm>
            <a:prstGeom prst="straightConnector1">
              <a:avLst/>
            </a:prstGeom>
            <a:noFill/>
            <a:ln w="19050" cap="flat" cmpd="sng">
              <a:solidFill>
                <a:schemeClr val="accent1"/>
              </a:solidFill>
              <a:prstDash val="solid"/>
              <a:round/>
              <a:headEnd type="none" w="med" len="med"/>
              <a:tailEnd type="none" w="med" len="med"/>
            </a:ln>
          </p:spPr>
        </p:cxnSp>
      </p:grpSp>
    </p:spTree>
    <p:extLst>
      <p:ext uri="{BB962C8B-B14F-4D97-AF65-F5344CB8AC3E}">
        <p14:creationId xmlns:p14="http://schemas.microsoft.com/office/powerpoint/2010/main" val="340800349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0"/>
        <p:cNvGrpSpPr/>
        <p:nvPr/>
      </p:nvGrpSpPr>
      <p:grpSpPr>
        <a:xfrm>
          <a:off x="0" y="0"/>
          <a:ext cx="0" cy="0"/>
          <a:chOff x="0" y="0"/>
          <a:chExt cx="0" cy="0"/>
        </a:xfrm>
      </p:grpSpPr>
    </p:spTree>
    <p:extLst>
      <p:ext uri="{BB962C8B-B14F-4D97-AF65-F5344CB8AC3E}">
        <p14:creationId xmlns:p14="http://schemas.microsoft.com/office/powerpoint/2010/main" val="15795907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21"/>
        <p:cNvGrpSpPr/>
        <p:nvPr/>
      </p:nvGrpSpPr>
      <p:grpSpPr>
        <a:xfrm>
          <a:off x="0" y="0"/>
          <a:ext cx="0" cy="0"/>
          <a:chOff x="0" y="0"/>
          <a:chExt cx="0" cy="0"/>
        </a:xfrm>
      </p:grpSpPr>
      <p:sp>
        <p:nvSpPr>
          <p:cNvPr id="122" name="Google Shape;122;p13"/>
          <p:cNvSpPr txBox="1">
            <a:spLocks noGrp="1"/>
          </p:cNvSpPr>
          <p:nvPr>
            <p:ph type="title"/>
          </p:nvPr>
        </p:nvSpPr>
        <p:spPr>
          <a:xfrm>
            <a:off x="976100" y="617733"/>
            <a:ext cx="10239600" cy="746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lgn="ctr">
              <a:spcBef>
                <a:spcPts val="0"/>
              </a:spcBef>
              <a:spcAft>
                <a:spcPts val="0"/>
              </a:spcAft>
              <a:buSzPts val="3200"/>
              <a:buNone/>
              <a:defRPr/>
            </a:lvl2pPr>
            <a:lvl3pPr lvl="2" algn="ctr">
              <a:spcBef>
                <a:spcPts val="0"/>
              </a:spcBef>
              <a:spcAft>
                <a:spcPts val="0"/>
              </a:spcAft>
              <a:buSzPts val="3200"/>
              <a:buNone/>
              <a:defRPr/>
            </a:lvl3pPr>
            <a:lvl4pPr lvl="3" algn="ctr">
              <a:spcBef>
                <a:spcPts val="0"/>
              </a:spcBef>
              <a:spcAft>
                <a:spcPts val="0"/>
              </a:spcAft>
              <a:buSzPts val="3200"/>
              <a:buNone/>
              <a:defRPr/>
            </a:lvl4pPr>
            <a:lvl5pPr lvl="4" algn="ctr">
              <a:spcBef>
                <a:spcPts val="0"/>
              </a:spcBef>
              <a:spcAft>
                <a:spcPts val="0"/>
              </a:spcAft>
              <a:buSzPts val="3200"/>
              <a:buNone/>
              <a:defRPr/>
            </a:lvl5pPr>
            <a:lvl6pPr lvl="5" algn="ctr">
              <a:spcBef>
                <a:spcPts val="0"/>
              </a:spcBef>
              <a:spcAft>
                <a:spcPts val="0"/>
              </a:spcAft>
              <a:buSzPts val="3200"/>
              <a:buNone/>
              <a:defRPr/>
            </a:lvl6pPr>
            <a:lvl7pPr lvl="6" algn="ctr">
              <a:spcBef>
                <a:spcPts val="0"/>
              </a:spcBef>
              <a:spcAft>
                <a:spcPts val="0"/>
              </a:spcAft>
              <a:buSzPts val="3200"/>
              <a:buNone/>
              <a:defRPr/>
            </a:lvl7pPr>
            <a:lvl8pPr lvl="7" algn="ctr">
              <a:spcBef>
                <a:spcPts val="0"/>
              </a:spcBef>
              <a:spcAft>
                <a:spcPts val="0"/>
              </a:spcAft>
              <a:buSzPts val="3200"/>
              <a:buNone/>
              <a:defRPr/>
            </a:lvl8pPr>
            <a:lvl9pPr lvl="8" algn="ctr">
              <a:spcBef>
                <a:spcPts val="0"/>
              </a:spcBef>
              <a:spcAft>
                <a:spcPts val="0"/>
              </a:spcAft>
              <a:buSzPts val="3200"/>
              <a:buNone/>
              <a:defRPr/>
            </a:lvl9pPr>
          </a:lstStyle>
          <a:p>
            <a:r>
              <a:rPr lang="en-US"/>
              <a:t>Click to edit Master title style</a:t>
            </a:r>
            <a:endParaRPr/>
          </a:p>
        </p:txBody>
      </p:sp>
      <p:sp>
        <p:nvSpPr>
          <p:cNvPr id="123" name="Google Shape;123;p13"/>
          <p:cNvSpPr txBox="1">
            <a:spLocks noGrp="1"/>
          </p:cNvSpPr>
          <p:nvPr>
            <p:ph type="title" idx="2" hasCustomPrompt="1"/>
          </p:nvPr>
        </p:nvSpPr>
        <p:spPr>
          <a:xfrm>
            <a:off x="978933" y="2024700"/>
            <a:ext cx="1097200" cy="6428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4000"/>
              <a:buNone/>
              <a:defRPr sz="3200">
                <a:solidFill>
                  <a:schemeClr val="dk2"/>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124" name="Google Shape;124;p13"/>
          <p:cNvSpPr txBox="1">
            <a:spLocks noGrp="1"/>
          </p:cNvSpPr>
          <p:nvPr>
            <p:ph type="subTitle" idx="1"/>
          </p:nvPr>
        </p:nvSpPr>
        <p:spPr>
          <a:xfrm>
            <a:off x="978933" y="2557533"/>
            <a:ext cx="3156800" cy="975200"/>
          </a:xfrm>
          <a:prstGeom prst="rect">
            <a:avLst/>
          </a:prstGeom>
        </p:spPr>
        <p:txBody>
          <a:bodyPr spcFirstLastPara="1" wrap="square" lIns="91425" tIns="91425" rIns="91425" bIns="91425" anchor="t" anchorCtr="0">
            <a:noAutofit/>
          </a:bodyPr>
          <a:lstStyle>
            <a:lvl1pPr lvl="0">
              <a:spcBef>
                <a:spcPts val="0"/>
              </a:spcBef>
              <a:spcAft>
                <a:spcPts val="0"/>
              </a:spcAft>
              <a:buSzPts val="2000"/>
              <a:buFont typeface="Fira Sans"/>
              <a:buNone/>
              <a:defRPr sz="2400">
                <a:latin typeface="Fira Sans"/>
                <a:ea typeface="Fira Sans"/>
                <a:cs typeface="Fira Sans"/>
                <a:sym typeface="Fira Sans"/>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r>
              <a:rPr lang="en-US"/>
              <a:t>Click to edit Master subtitle style</a:t>
            </a:r>
            <a:endParaRPr/>
          </a:p>
        </p:txBody>
      </p:sp>
      <p:sp>
        <p:nvSpPr>
          <p:cNvPr id="125" name="Google Shape;125;p13"/>
          <p:cNvSpPr txBox="1">
            <a:spLocks noGrp="1"/>
          </p:cNvSpPr>
          <p:nvPr>
            <p:ph type="title" idx="3" hasCustomPrompt="1"/>
          </p:nvPr>
        </p:nvSpPr>
        <p:spPr>
          <a:xfrm>
            <a:off x="4237319" y="2024700"/>
            <a:ext cx="1097200" cy="6428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4000"/>
              <a:buNone/>
              <a:defRPr sz="3200">
                <a:solidFill>
                  <a:schemeClr val="dk2"/>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126" name="Google Shape;126;p13"/>
          <p:cNvSpPr txBox="1">
            <a:spLocks noGrp="1"/>
          </p:cNvSpPr>
          <p:nvPr>
            <p:ph type="subTitle" idx="4"/>
          </p:nvPr>
        </p:nvSpPr>
        <p:spPr>
          <a:xfrm>
            <a:off x="4237356" y="2557533"/>
            <a:ext cx="3156800" cy="975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Fira Sans"/>
              <a:buNone/>
              <a:defRPr sz="2400">
                <a:latin typeface="Fira Sans"/>
                <a:ea typeface="Fira Sans"/>
                <a:cs typeface="Fira Sans"/>
                <a:sym typeface="Fira Sa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r>
              <a:rPr lang="en-US"/>
              <a:t>Click to edit Master subtitle style</a:t>
            </a:r>
            <a:endParaRPr/>
          </a:p>
        </p:txBody>
      </p:sp>
      <p:sp>
        <p:nvSpPr>
          <p:cNvPr id="127" name="Google Shape;127;p13"/>
          <p:cNvSpPr txBox="1">
            <a:spLocks noGrp="1"/>
          </p:cNvSpPr>
          <p:nvPr>
            <p:ph type="title" idx="5" hasCustomPrompt="1"/>
          </p:nvPr>
        </p:nvSpPr>
        <p:spPr>
          <a:xfrm>
            <a:off x="7495733" y="2024700"/>
            <a:ext cx="1097200" cy="6428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4000"/>
              <a:buNone/>
              <a:defRPr sz="3200">
                <a:solidFill>
                  <a:schemeClr val="dk2"/>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128" name="Google Shape;128;p13"/>
          <p:cNvSpPr txBox="1">
            <a:spLocks noGrp="1"/>
          </p:cNvSpPr>
          <p:nvPr>
            <p:ph type="subTitle" idx="6"/>
          </p:nvPr>
        </p:nvSpPr>
        <p:spPr>
          <a:xfrm>
            <a:off x="7495777" y="2557533"/>
            <a:ext cx="3156800" cy="975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Fira Sans"/>
              <a:buNone/>
              <a:defRPr sz="2400">
                <a:latin typeface="Fira Sans"/>
                <a:ea typeface="Fira Sans"/>
                <a:cs typeface="Fira Sans"/>
                <a:sym typeface="Fira Sa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r>
              <a:rPr lang="en-US"/>
              <a:t>Click to edit Master subtitle style</a:t>
            </a:r>
            <a:endParaRPr/>
          </a:p>
        </p:txBody>
      </p:sp>
      <p:sp>
        <p:nvSpPr>
          <p:cNvPr id="129" name="Google Shape;129;p13"/>
          <p:cNvSpPr txBox="1">
            <a:spLocks noGrp="1"/>
          </p:cNvSpPr>
          <p:nvPr>
            <p:ph type="title" idx="7" hasCustomPrompt="1"/>
          </p:nvPr>
        </p:nvSpPr>
        <p:spPr>
          <a:xfrm>
            <a:off x="978933" y="4583467"/>
            <a:ext cx="1097200" cy="6428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4000"/>
              <a:buNone/>
              <a:defRPr sz="3200">
                <a:solidFill>
                  <a:schemeClr val="dk2"/>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130" name="Google Shape;130;p13"/>
          <p:cNvSpPr txBox="1">
            <a:spLocks noGrp="1"/>
          </p:cNvSpPr>
          <p:nvPr>
            <p:ph type="subTitle" idx="8"/>
          </p:nvPr>
        </p:nvSpPr>
        <p:spPr>
          <a:xfrm>
            <a:off x="978933" y="5116433"/>
            <a:ext cx="3156800" cy="975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Fira Sans"/>
              <a:buNone/>
              <a:defRPr sz="2400">
                <a:latin typeface="Fira Sans"/>
                <a:ea typeface="Fira Sans"/>
                <a:cs typeface="Fira Sans"/>
                <a:sym typeface="Fira Sa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r>
              <a:rPr lang="en-US"/>
              <a:t>Click to edit Master subtitle style</a:t>
            </a:r>
            <a:endParaRPr/>
          </a:p>
        </p:txBody>
      </p:sp>
      <p:sp>
        <p:nvSpPr>
          <p:cNvPr id="131" name="Google Shape;131;p13"/>
          <p:cNvSpPr txBox="1">
            <a:spLocks noGrp="1"/>
          </p:cNvSpPr>
          <p:nvPr>
            <p:ph type="title" idx="9" hasCustomPrompt="1"/>
          </p:nvPr>
        </p:nvSpPr>
        <p:spPr>
          <a:xfrm>
            <a:off x="4237319" y="4583467"/>
            <a:ext cx="1097200" cy="6428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4000"/>
              <a:buNone/>
              <a:defRPr sz="3200">
                <a:solidFill>
                  <a:schemeClr val="dk2"/>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132" name="Google Shape;132;p13"/>
          <p:cNvSpPr txBox="1">
            <a:spLocks noGrp="1"/>
          </p:cNvSpPr>
          <p:nvPr>
            <p:ph type="subTitle" idx="13"/>
          </p:nvPr>
        </p:nvSpPr>
        <p:spPr>
          <a:xfrm>
            <a:off x="4237373" y="5116433"/>
            <a:ext cx="3156800" cy="975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Fira Sans"/>
              <a:buNone/>
              <a:defRPr sz="2400">
                <a:latin typeface="Fira Sans"/>
                <a:ea typeface="Fira Sans"/>
                <a:cs typeface="Fira Sans"/>
                <a:sym typeface="Fira Sa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r>
              <a:rPr lang="en-US"/>
              <a:t>Click to edit Master subtitle style</a:t>
            </a:r>
            <a:endParaRPr/>
          </a:p>
        </p:txBody>
      </p:sp>
      <p:sp>
        <p:nvSpPr>
          <p:cNvPr id="133" name="Google Shape;133;p13"/>
          <p:cNvSpPr txBox="1">
            <a:spLocks noGrp="1"/>
          </p:cNvSpPr>
          <p:nvPr>
            <p:ph type="title" idx="14" hasCustomPrompt="1"/>
          </p:nvPr>
        </p:nvSpPr>
        <p:spPr>
          <a:xfrm>
            <a:off x="7495733" y="4583467"/>
            <a:ext cx="1097200" cy="6428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2"/>
              </a:buClr>
              <a:buSzPts val="4000"/>
              <a:buNone/>
              <a:defRPr sz="3200">
                <a:solidFill>
                  <a:schemeClr val="dk2"/>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134" name="Google Shape;134;p13"/>
          <p:cNvSpPr txBox="1">
            <a:spLocks noGrp="1"/>
          </p:cNvSpPr>
          <p:nvPr>
            <p:ph type="subTitle" idx="15"/>
          </p:nvPr>
        </p:nvSpPr>
        <p:spPr>
          <a:xfrm>
            <a:off x="7495777" y="5116433"/>
            <a:ext cx="3156800" cy="975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Fira Sans"/>
              <a:buNone/>
              <a:defRPr sz="2400">
                <a:latin typeface="Fira Sans"/>
                <a:ea typeface="Fira Sans"/>
                <a:cs typeface="Fira Sans"/>
                <a:sym typeface="Fira Sa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r>
              <a:rPr lang="en-US"/>
              <a:t>Click to edit Master subtitle style</a:t>
            </a:r>
            <a:endParaRPr/>
          </a:p>
        </p:txBody>
      </p:sp>
      <p:grpSp>
        <p:nvGrpSpPr>
          <p:cNvPr id="135" name="Google Shape;135;p13"/>
          <p:cNvGrpSpPr/>
          <p:nvPr/>
        </p:nvGrpSpPr>
        <p:grpSpPr>
          <a:xfrm>
            <a:off x="11474859" y="152386"/>
            <a:ext cx="564740" cy="508508"/>
            <a:chOff x="5533920" y="2924280"/>
            <a:chExt cx="1121108" cy="1009478"/>
          </a:xfrm>
        </p:grpSpPr>
        <p:grpSp>
          <p:nvGrpSpPr>
            <p:cNvPr id="136" name="Google Shape;136;p13"/>
            <p:cNvGrpSpPr/>
            <p:nvPr/>
          </p:nvGrpSpPr>
          <p:grpSpPr>
            <a:xfrm>
              <a:off x="5533920" y="2924280"/>
              <a:ext cx="1121108" cy="558083"/>
              <a:chOff x="5533920" y="2924280"/>
              <a:chExt cx="1121108" cy="558083"/>
            </a:xfrm>
          </p:grpSpPr>
          <p:sp>
            <p:nvSpPr>
              <p:cNvPr id="137" name="Google Shape;137;p13"/>
              <p:cNvSpPr/>
              <p:nvPr/>
            </p:nvSpPr>
            <p:spPr>
              <a:xfrm>
                <a:off x="5790960" y="2924280"/>
                <a:ext cx="282493" cy="325209"/>
              </a:xfrm>
              <a:custGeom>
                <a:avLst/>
                <a:gdLst/>
                <a:ahLst/>
                <a:cxnLst/>
                <a:rect l="l" t="t" r="r" b="b"/>
                <a:pathLst>
                  <a:path w="311287" h="351577" extrusionOk="0">
                    <a:moveTo>
                      <a:pt x="174380" y="322812"/>
                    </a:moveTo>
                    <a:cubicBezTo>
                      <a:pt x="250275" y="307191"/>
                      <a:pt x="297015" y="222799"/>
                      <a:pt x="278774" y="134379"/>
                    </a:cubicBezTo>
                    <a:cubicBezTo>
                      <a:pt x="260601" y="45882"/>
                      <a:pt x="184267" y="-13135"/>
                      <a:pt x="108429" y="2515"/>
                    </a:cubicBezTo>
                    <a:cubicBezTo>
                      <a:pt x="32477" y="18164"/>
                      <a:pt x="-14272" y="102518"/>
                      <a:pt x="3930" y="190957"/>
                    </a:cubicBezTo>
                    <a:cubicBezTo>
                      <a:pt x="22123" y="279426"/>
                      <a:pt x="98476" y="338442"/>
                      <a:pt x="174371" y="3228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8" name="Google Shape;138;p13"/>
              <p:cNvSpPr/>
              <p:nvPr/>
            </p:nvSpPr>
            <p:spPr>
              <a:xfrm>
                <a:off x="5533920" y="3162240"/>
                <a:ext cx="288386" cy="320115"/>
              </a:xfrm>
              <a:custGeom>
                <a:avLst/>
                <a:gdLst/>
                <a:ahLst/>
                <a:cxnLst/>
                <a:rect l="l" t="t" r="r" b="b"/>
                <a:pathLst>
                  <a:path w="329584" h="361712" extrusionOk="0">
                    <a:moveTo>
                      <a:pt x="210206" y="309680"/>
                    </a:moveTo>
                    <a:cubicBezTo>
                      <a:pt x="281139" y="278438"/>
                      <a:pt x="309133" y="186122"/>
                      <a:pt x="272814" y="103492"/>
                    </a:cubicBezTo>
                    <a:cubicBezTo>
                      <a:pt x="236457" y="20844"/>
                      <a:pt x="149380" y="-20828"/>
                      <a:pt x="78475" y="10338"/>
                    </a:cubicBezTo>
                    <a:cubicBezTo>
                      <a:pt x="7581" y="41589"/>
                      <a:pt x="-20451" y="133877"/>
                      <a:pt x="15944" y="216554"/>
                    </a:cubicBezTo>
                    <a:cubicBezTo>
                      <a:pt x="52377" y="299193"/>
                      <a:pt x="139321" y="340884"/>
                      <a:pt x="210206" y="309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39" name="Google Shape;139;p13"/>
              <p:cNvSpPr/>
              <p:nvPr/>
            </p:nvSpPr>
            <p:spPr>
              <a:xfrm>
                <a:off x="6115680" y="2924280"/>
                <a:ext cx="282484" cy="325226"/>
              </a:xfrm>
              <a:custGeom>
                <a:avLst/>
                <a:gdLst/>
                <a:ahLst/>
                <a:cxnLst/>
                <a:rect l="l" t="t" r="r" b="b"/>
                <a:pathLst>
                  <a:path w="311277" h="351596" extrusionOk="0">
                    <a:moveTo>
                      <a:pt x="108395" y="322821"/>
                    </a:moveTo>
                    <a:cubicBezTo>
                      <a:pt x="184261" y="338461"/>
                      <a:pt x="260595" y="279435"/>
                      <a:pt x="278787" y="190967"/>
                    </a:cubicBezTo>
                    <a:cubicBezTo>
                      <a:pt x="296999" y="102518"/>
                      <a:pt x="250270" y="18174"/>
                      <a:pt x="174279" y="2515"/>
                    </a:cubicBezTo>
                    <a:cubicBezTo>
                      <a:pt x="98460" y="-13135"/>
                      <a:pt x="22127" y="45882"/>
                      <a:pt x="3934" y="134388"/>
                    </a:cubicBezTo>
                    <a:cubicBezTo>
                      <a:pt x="-14278" y="222809"/>
                      <a:pt x="32471" y="307191"/>
                      <a:pt x="108395" y="3228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140" name="Google Shape;140;p13"/>
              <p:cNvSpPr/>
              <p:nvPr/>
            </p:nvSpPr>
            <p:spPr>
              <a:xfrm>
                <a:off x="6366600" y="3162240"/>
                <a:ext cx="288428" cy="320123"/>
              </a:xfrm>
              <a:custGeom>
                <a:avLst/>
                <a:gdLst/>
                <a:ahLst/>
                <a:cxnLst/>
                <a:rect l="l" t="t" r="r" b="b"/>
                <a:pathLst>
                  <a:path w="329632" h="361721" extrusionOk="0">
                    <a:moveTo>
                      <a:pt x="210236" y="10336"/>
                    </a:moveTo>
                    <a:cubicBezTo>
                      <a:pt x="139341" y="-20829"/>
                      <a:pt x="52273" y="20852"/>
                      <a:pt x="15916" y="103491"/>
                    </a:cubicBezTo>
                    <a:cubicBezTo>
                      <a:pt x="-20441" y="186130"/>
                      <a:pt x="7601" y="278437"/>
                      <a:pt x="78515" y="309679"/>
                    </a:cubicBezTo>
                    <a:cubicBezTo>
                      <a:pt x="149419" y="340892"/>
                      <a:pt x="236392" y="299192"/>
                      <a:pt x="272787" y="216562"/>
                    </a:cubicBezTo>
                    <a:cubicBezTo>
                      <a:pt x="309191" y="133876"/>
                      <a:pt x="281169" y="41588"/>
                      <a:pt x="210245" y="103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41" name="Google Shape;141;p13"/>
            <p:cNvSpPr/>
            <p:nvPr/>
          </p:nvSpPr>
          <p:spPr>
            <a:xfrm>
              <a:off x="5663160" y="3311280"/>
              <a:ext cx="863003" cy="622478"/>
            </a:xfrm>
            <a:custGeom>
              <a:avLst/>
              <a:gdLst/>
              <a:ahLst/>
              <a:cxnLst/>
              <a:rect l="l" t="t" r="r" b="b"/>
              <a:pathLst>
                <a:path w="863003" h="622478" extrusionOk="0">
                  <a:moveTo>
                    <a:pt x="725710" y="252470"/>
                  </a:moveTo>
                  <a:cubicBezTo>
                    <a:pt x="689258" y="229838"/>
                    <a:pt x="639642" y="189347"/>
                    <a:pt x="614791" y="126035"/>
                  </a:cubicBezTo>
                  <a:cubicBezTo>
                    <a:pt x="572748" y="19079"/>
                    <a:pt x="492652" y="10"/>
                    <a:pt x="431511" y="0"/>
                  </a:cubicBezTo>
                  <a:cubicBezTo>
                    <a:pt x="370389" y="0"/>
                    <a:pt x="290274" y="19079"/>
                    <a:pt x="248231" y="126035"/>
                  </a:cubicBezTo>
                  <a:cubicBezTo>
                    <a:pt x="223399" y="189357"/>
                    <a:pt x="173784" y="229838"/>
                    <a:pt x="137303" y="252479"/>
                  </a:cubicBezTo>
                  <a:cubicBezTo>
                    <a:pt x="58274" y="275034"/>
                    <a:pt x="10" y="347110"/>
                    <a:pt x="0" y="433464"/>
                  </a:cubicBezTo>
                  <a:cubicBezTo>
                    <a:pt x="0" y="537820"/>
                    <a:pt x="84630" y="622478"/>
                    <a:pt x="189081" y="622478"/>
                  </a:cubicBezTo>
                  <a:cubicBezTo>
                    <a:pt x="276416" y="622459"/>
                    <a:pt x="396773" y="564356"/>
                    <a:pt x="431511" y="564356"/>
                  </a:cubicBezTo>
                  <a:cubicBezTo>
                    <a:pt x="466258" y="564337"/>
                    <a:pt x="586588" y="622459"/>
                    <a:pt x="673970" y="622459"/>
                  </a:cubicBezTo>
                  <a:cubicBezTo>
                    <a:pt x="778412" y="622459"/>
                    <a:pt x="863003" y="537829"/>
                    <a:pt x="862994" y="433464"/>
                  </a:cubicBezTo>
                  <a:cubicBezTo>
                    <a:pt x="862994" y="347120"/>
                    <a:pt x="804758" y="275044"/>
                    <a:pt x="725710" y="252479"/>
                  </a:cubicBezTo>
                  <a:close/>
                  <a:moveTo>
                    <a:pt x="617230" y="390668"/>
                  </a:moveTo>
                  <a:lnTo>
                    <a:pt x="500472" y="390668"/>
                  </a:lnTo>
                  <a:lnTo>
                    <a:pt x="500472" y="507406"/>
                  </a:lnTo>
                  <a:cubicBezTo>
                    <a:pt x="500472" y="507406"/>
                    <a:pt x="362531" y="507406"/>
                    <a:pt x="362531" y="507406"/>
                  </a:cubicBezTo>
                  <a:lnTo>
                    <a:pt x="362531" y="390668"/>
                  </a:lnTo>
                  <a:lnTo>
                    <a:pt x="245764" y="390668"/>
                  </a:lnTo>
                  <a:lnTo>
                    <a:pt x="245764" y="252717"/>
                  </a:lnTo>
                  <a:lnTo>
                    <a:pt x="362531" y="252717"/>
                  </a:lnTo>
                  <a:lnTo>
                    <a:pt x="362531" y="135931"/>
                  </a:lnTo>
                  <a:lnTo>
                    <a:pt x="500472" y="135931"/>
                  </a:lnTo>
                  <a:lnTo>
                    <a:pt x="500472" y="252717"/>
                  </a:lnTo>
                  <a:lnTo>
                    <a:pt x="617230" y="252717"/>
                  </a:lnTo>
                  <a:lnTo>
                    <a:pt x="617230" y="39066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142" name="Google Shape;142;p13"/>
          <p:cNvSpPr/>
          <p:nvPr/>
        </p:nvSpPr>
        <p:spPr>
          <a:xfrm>
            <a:off x="11640401" y="4490800"/>
            <a:ext cx="551600" cy="2367200"/>
          </a:xfrm>
          <a:prstGeom prst="rect">
            <a:avLst/>
          </a:prstGeom>
          <a:solidFill>
            <a:schemeClr val="lt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Tree>
    <p:extLst>
      <p:ext uri="{BB962C8B-B14F-4D97-AF65-F5344CB8AC3E}">
        <p14:creationId xmlns:p14="http://schemas.microsoft.com/office/powerpoint/2010/main" val="29429370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43"/>
        <p:cNvGrpSpPr/>
        <p:nvPr/>
      </p:nvGrpSpPr>
      <p:grpSpPr>
        <a:xfrm>
          <a:off x="0" y="0"/>
          <a:ext cx="0" cy="0"/>
          <a:chOff x="0" y="0"/>
          <a:chExt cx="0" cy="0"/>
        </a:xfrm>
      </p:grpSpPr>
      <p:sp>
        <p:nvSpPr>
          <p:cNvPr id="144" name="Google Shape;144;p14"/>
          <p:cNvSpPr txBox="1">
            <a:spLocks noGrp="1"/>
          </p:cNvSpPr>
          <p:nvPr>
            <p:ph type="title"/>
          </p:nvPr>
        </p:nvSpPr>
        <p:spPr>
          <a:xfrm flipH="1">
            <a:off x="6905032" y="713333"/>
            <a:ext cx="4333600" cy="763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algn="l" rtl="0">
              <a:spcBef>
                <a:spcPts val="0"/>
              </a:spcBef>
              <a:spcAft>
                <a:spcPts val="0"/>
              </a:spcAft>
              <a:buSzPts val="3200"/>
              <a:buNone/>
              <a:defRPr/>
            </a:lvl2pPr>
            <a:lvl3pPr lvl="2" algn="l" rtl="0">
              <a:spcBef>
                <a:spcPts val="0"/>
              </a:spcBef>
              <a:spcAft>
                <a:spcPts val="0"/>
              </a:spcAft>
              <a:buSzPts val="3200"/>
              <a:buNone/>
              <a:defRPr/>
            </a:lvl3pPr>
            <a:lvl4pPr lvl="3" algn="l" rtl="0">
              <a:spcBef>
                <a:spcPts val="0"/>
              </a:spcBef>
              <a:spcAft>
                <a:spcPts val="0"/>
              </a:spcAft>
              <a:buSzPts val="3200"/>
              <a:buNone/>
              <a:defRPr/>
            </a:lvl4pPr>
            <a:lvl5pPr lvl="4" algn="l" rtl="0">
              <a:spcBef>
                <a:spcPts val="0"/>
              </a:spcBef>
              <a:spcAft>
                <a:spcPts val="0"/>
              </a:spcAft>
              <a:buSzPts val="3200"/>
              <a:buNone/>
              <a:defRPr/>
            </a:lvl5pPr>
            <a:lvl6pPr lvl="5" algn="l" rtl="0">
              <a:spcBef>
                <a:spcPts val="0"/>
              </a:spcBef>
              <a:spcAft>
                <a:spcPts val="0"/>
              </a:spcAft>
              <a:buSzPts val="3200"/>
              <a:buNone/>
              <a:defRPr/>
            </a:lvl6pPr>
            <a:lvl7pPr lvl="6" algn="l" rtl="0">
              <a:spcBef>
                <a:spcPts val="0"/>
              </a:spcBef>
              <a:spcAft>
                <a:spcPts val="0"/>
              </a:spcAft>
              <a:buSzPts val="3200"/>
              <a:buNone/>
              <a:defRPr/>
            </a:lvl7pPr>
            <a:lvl8pPr lvl="7" algn="l" rtl="0">
              <a:spcBef>
                <a:spcPts val="0"/>
              </a:spcBef>
              <a:spcAft>
                <a:spcPts val="0"/>
              </a:spcAft>
              <a:buSzPts val="3200"/>
              <a:buNone/>
              <a:defRPr/>
            </a:lvl8pPr>
            <a:lvl9pPr lvl="8" algn="l" rtl="0">
              <a:spcBef>
                <a:spcPts val="0"/>
              </a:spcBef>
              <a:spcAft>
                <a:spcPts val="0"/>
              </a:spcAft>
              <a:buSzPts val="3200"/>
              <a:buNone/>
              <a:defRPr/>
            </a:lvl9pPr>
          </a:lstStyle>
          <a:p>
            <a:r>
              <a:rPr lang="en-US"/>
              <a:t>Click to edit Master title style</a:t>
            </a:r>
            <a:endParaRPr/>
          </a:p>
        </p:txBody>
      </p:sp>
      <p:sp>
        <p:nvSpPr>
          <p:cNvPr id="145" name="Google Shape;145;p14"/>
          <p:cNvSpPr txBox="1">
            <a:spLocks noGrp="1"/>
          </p:cNvSpPr>
          <p:nvPr>
            <p:ph type="subTitle" idx="1"/>
          </p:nvPr>
        </p:nvSpPr>
        <p:spPr>
          <a:xfrm flipH="1">
            <a:off x="6905033" y="1347933"/>
            <a:ext cx="4333600" cy="92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r>
              <a:rPr lang="en-US"/>
              <a:t>Click to edit Master subtitle style</a:t>
            </a:r>
            <a:endParaRPr/>
          </a:p>
        </p:txBody>
      </p:sp>
      <p:sp>
        <p:nvSpPr>
          <p:cNvPr id="146" name="Google Shape;146;p14"/>
          <p:cNvSpPr>
            <a:spLocks noGrp="1"/>
          </p:cNvSpPr>
          <p:nvPr>
            <p:ph type="pic" idx="2"/>
          </p:nvPr>
        </p:nvSpPr>
        <p:spPr>
          <a:xfrm>
            <a:off x="5740229" y="2627933"/>
            <a:ext cx="5498400" cy="3516800"/>
          </a:xfrm>
          <a:prstGeom prst="rect">
            <a:avLst/>
          </a:prstGeom>
          <a:noFill/>
          <a:ln>
            <a:noFill/>
          </a:ln>
        </p:spPr>
      </p:sp>
      <p:sp>
        <p:nvSpPr>
          <p:cNvPr id="147" name="Google Shape;147;p14"/>
          <p:cNvSpPr>
            <a:spLocks noGrp="1"/>
          </p:cNvSpPr>
          <p:nvPr>
            <p:ph type="pic" idx="3"/>
          </p:nvPr>
        </p:nvSpPr>
        <p:spPr>
          <a:xfrm>
            <a:off x="953033" y="713333"/>
            <a:ext cx="4583600" cy="5431600"/>
          </a:xfrm>
          <a:prstGeom prst="rect">
            <a:avLst/>
          </a:prstGeom>
          <a:noFill/>
          <a:ln>
            <a:noFill/>
          </a:ln>
        </p:spPr>
      </p:sp>
      <p:grpSp>
        <p:nvGrpSpPr>
          <p:cNvPr id="148" name="Google Shape;148;p14"/>
          <p:cNvGrpSpPr/>
          <p:nvPr/>
        </p:nvGrpSpPr>
        <p:grpSpPr>
          <a:xfrm>
            <a:off x="14" y="439328"/>
            <a:ext cx="5536492" cy="6102107"/>
            <a:chOff x="10" y="329496"/>
            <a:chExt cx="4152369" cy="4576580"/>
          </a:xfrm>
        </p:grpSpPr>
        <p:grpSp>
          <p:nvGrpSpPr>
            <p:cNvPr id="149" name="Google Shape;149;p14"/>
            <p:cNvGrpSpPr/>
            <p:nvPr/>
          </p:nvGrpSpPr>
          <p:grpSpPr>
            <a:xfrm>
              <a:off x="3512331" y="329496"/>
              <a:ext cx="640048" cy="96447"/>
              <a:chOff x="2851817" y="106725"/>
              <a:chExt cx="744588" cy="113400"/>
            </a:xfrm>
          </p:grpSpPr>
          <p:sp>
            <p:nvSpPr>
              <p:cNvPr id="150" name="Google Shape;150;p14"/>
              <p:cNvSpPr/>
              <p:nvPr/>
            </p:nvSpPr>
            <p:spPr>
              <a:xfrm>
                <a:off x="2851817"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151" name="Google Shape;151;p14"/>
              <p:cNvSpPr/>
              <p:nvPr/>
            </p:nvSpPr>
            <p:spPr>
              <a:xfrm>
                <a:off x="3169211"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152" name="Google Shape;152;p14"/>
              <p:cNvSpPr/>
              <p:nvPr/>
            </p:nvSpPr>
            <p:spPr>
              <a:xfrm>
                <a:off x="3486606" y="106725"/>
                <a:ext cx="109800" cy="113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grpSp>
          <p:nvGrpSpPr>
            <p:cNvPr id="153" name="Google Shape;153;p14"/>
            <p:cNvGrpSpPr/>
            <p:nvPr/>
          </p:nvGrpSpPr>
          <p:grpSpPr>
            <a:xfrm rot="5400000">
              <a:off x="-560107" y="4216359"/>
              <a:ext cx="1249834" cy="129600"/>
              <a:chOff x="228518" y="4780459"/>
              <a:chExt cx="1249834" cy="129600"/>
            </a:xfrm>
          </p:grpSpPr>
          <p:cxnSp>
            <p:nvCxnSpPr>
              <p:cNvPr id="154" name="Google Shape;154;p14"/>
              <p:cNvCxnSpPr/>
              <p:nvPr/>
            </p:nvCxnSpPr>
            <p:spPr>
              <a:xfrm flipH="1">
                <a:off x="850563"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155" name="Google Shape;155;p14"/>
              <p:cNvCxnSpPr/>
              <p:nvPr/>
            </p:nvCxnSpPr>
            <p:spPr>
              <a:xfrm flipH="1">
                <a:off x="975035"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156" name="Google Shape;156;p14"/>
              <p:cNvCxnSpPr/>
              <p:nvPr/>
            </p:nvCxnSpPr>
            <p:spPr>
              <a:xfrm flipH="1">
                <a:off x="1099507"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157" name="Google Shape;157;p14"/>
              <p:cNvCxnSpPr/>
              <p:nvPr/>
            </p:nvCxnSpPr>
            <p:spPr>
              <a:xfrm flipH="1">
                <a:off x="1223980"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158" name="Google Shape;158;p14"/>
              <p:cNvCxnSpPr/>
              <p:nvPr/>
            </p:nvCxnSpPr>
            <p:spPr>
              <a:xfrm flipH="1">
                <a:off x="1348452"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159" name="Google Shape;159;p14"/>
              <p:cNvCxnSpPr/>
              <p:nvPr/>
            </p:nvCxnSpPr>
            <p:spPr>
              <a:xfrm flipH="1">
                <a:off x="228518"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160" name="Google Shape;160;p14"/>
              <p:cNvCxnSpPr/>
              <p:nvPr/>
            </p:nvCxnSpPr>
            <p:spPr>
              <a:xfrm flipH="1">
                <a:off x="352885"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161" name="Google Shape;161;p14"/>
              <p:cNvCxnSpPr/>
              <p:nvPr/>
            </p:nvCxnSpPr>
            <p:spPr>
              <a:xfrm flipH="1">
                <a:off x="477251"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162" name="Google Shape;162;p14"/>
              <p:cNvCxnSpPr/>
              <p:nvPr/>
            </p:nvCxnSpPr>
            <p:spPr>
              <a:xfrm flipH="1">
                <a:off x="601618" y="4780459"/>
                <a:ext cx="129900" cy="129600"/>
              </a:xfrm>
              <a:prstGeom prst="straightConnector1">
                <a:avLst/>
              </a:prstGeom>
              <a:noFill/>
              <a:ln w="19050" cap="flat" cmpd="sng">
                <a:solidFill>
                  <a:schemeClr val="accent1"/>
                </a:solidFill>
                <a:prstDash val="solid"/>
                <a:round/>
                <a:headEnd type="none" w="med" len="med"/>
                <a:tailEnd type="none" w="med" len="med"/>
              </a:ln>
            </p:spPr>
          </p:cxnSp>
          <p:cxnSp>
            <p:nvCxnSpPr>
              <p:cNvPr id="163" name="Google Shape;163;p14"/>
              <p:cNvCxnSpPr/>
              <p:nvPr/>
            </p:nvCxnSpPr>
            <p:spPr>
              <a:xfrm flipH="1">
                <a:off x="726090" y="4780459"/>
                <a:ext cx="129900" cy="129600"/>
              </a:xfrm>
              <a:prstGeom prst="straightConnector1">
                <a:avLst/>
              </a:prstGeom>
              <a:noFill/>
              <a:ln w="19050" cap="flat" cmpd="sng">
                <a:solidFill>
                  <a:schemeClr val="accent1"/>
                </a:solidFill>
                <a:prstDash val="solid"/>
                <a:round/>
                <a:headEnd type="none" w="med" len="med"/>
                <a:tailEnd type="none" w="med" len="med"/>
              </a:ln>
            </p:spPr>
          </p:cxnSp>
        </p:grpSp>
      </p:grpSp>
    </p:spTree>
    <p:extLst>
      <p:ext uri="{BB962C8B-B14F-4D97-AF65-F5344CB8AC3E}">
        <p14:creationId xmlns:p14="http://schemas.microsoft.com/office/powerpoint/2010/main" val="300192712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64"/>
        <p:cNvGrpSpPr/>
        <p:nvPr/>
      </p:nvGrpSpPr>
      <p:grpSpPr>
        <a:xfrm>
          <a:off x="0" y="0"/>
          <a:ext cx="0" cy="0"/>
          <a:chOff x="0" y="0"/>
          <a:chExt cx="0" cy="0"/>
        </a:xfrm>
      </p:grpSpPr>
      <p:sp>
        <p:nvSpPr>
          <p:cNvPr id="165" name="Google Shape;165;p15"/>
          <p:cNvSpPr txBox="1">
            <a:spLocks noGrp="1"/>
          </p:cNvSpPr>
          <p:nvPr>
            <p:ph type="title" hasCustomPrompt="1"/>
          </p:nvPr>
        </p:nvSpPr>
        <p:spPr>
          <a:xfrm flipH="1">
            <a:off x="7292367" y="2687269"/>
            <a:ext cx="3240400" cy="1025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166" name="Google Shape;166;p15"/>
          <p:cNvSpPr txBox="1">
            <a:spLocks noGrp="1"/>
          </p:cNvSpPr>
          <p:nvPr>
            <p:ph type="subTitle" idx="1"/>
          </p:nvPr>
        </p:nvSpPr>
        <p:spPr>
          <a:xfrm flipH="1">
            <a:off x="7292367" y="3597559"/>
            <a:ext cx="3240400" cy="548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r>
              <a:rPr lang="en-US"/>
              <a:t>Click to edit Master subtitle style</a:t>
            </a:r>
            <a:endParaRPr/>
          </a:p>
        </p:txBody>
      </p:sp>
      <p:sp>
        <p:nvSpPr>
          <p:cNvPr id="167" name="Google Shape;167;p15"/>
          <p:cNvSpPr txBox="1">
            <a:spLocks noGrp="1"/>
          </p:cNvSpPr>
          <p:nvPr>
            <p:ph type="title" idx="2" hasCustomPrompt="1"/>
          </p:nvPr>
        </p:nvSpPr>
        <p:spPr>
          <a:xfrm flipH="1">
            <a:off x="7292367" y="719333"/>
            <a:ext cx="3240400" cy="1025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168" name="Google Shape;168;p15"/>
          <p:cNvSpPr txBox="1">
            <a:spLocks noGrp="1"/>
          </p:cNvSpPr>
          <p:nvPr>
            <p:ph type="subTitle" idx="3"/>
          </p:nvPr>
        </p:nvSpPr>
        <p:spPr>
          <a:xfrm flipH="1">
            <a:off x="7292367" y="1629616"/>
            <a:ext cx="3240400" cy="548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r>
              <a:rPr lang="en-US"/>
              <a:t>Click to edit Master subtitle style</a:t>
            </a:r>
            <a:endParaRPr/>
          </a:p>
        </p:txBody>
      </p:sp>
      <p:sp>
        <p:nvSpPr>
          <p:cNvPr id="169" name="Google Shape;169;p15"/>
          <p:cNvSpPr txBox="1">
            <a:spLocks noGrp="1"/>
          </p:cNvSpPr>
          <p:nvPr>
            <p:ph type="title" idx="4" hasCustomPrompt="1"/>
          </p:nvPr>
        </p:nvSpPr>
        <p:spPr>
          <a:xfrm flipH="1">
            <a:off x="7292367" y="4655204"/>
            <a:ext cx="3240400" cy="1025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170" name="Google Shape;170;p15"/>
          <p:cNvSpPr txBox="1">
            <a:spLocks noGrp="1"/>
          </p:cNvSpPr>
          <p:nvPr>
            <p:ph type="subTitle" idx="5"/>
          </p:nvPr>
        </p:nvSpPr>
        <p:spPr>
          <a:xfrm flipH="1">
            <a:off x="7292367" y="5565500"/>
            <a:ext cx="3240400" cy="548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r>
              <a:rPr lang="en-US"/>
              <a:t>Click to edit Master subtitle style</a:t>
            </a:r>
            <a:endParaRPr/>
          </a:p>
        </p:txBody>
      </p:sp>
      <p:sp>
        <p:nvSpPr>
          <p:cNvPr id="171" name="Google Shape;171;p15"/>
          <p:cNvSpPr>
            <a:spLocks noGrp="1"/>
          </p:cNvSpPr>
          <p:nvPr>
            <p:ph type="pic" idx="6"/>
          </p:nvPr>
        </p:nvSpPr>
        <p:spPr>
          <a:xfrm>
            <a:off x="950969" y="728400"/>
            <a:ext cx="5583600" cy="5401200"/>
          </a:xfrm>
          <a:prstGeom prst="rect">
            <a:avLst/>
          </a:prstGeom>
          <a:noFill/>
          <a:ln>
            <a:noFill/>
          </a:ln>
        </p:spPr>
      </p:sp>
      <p:grpSp>
        <p:nvGrpSpPr>
          <p:cNvPr id="172" name="Google Shape;172;p15"/>
          <p:cNvGrpSpPr/>
          <p:nvPr/>
        </p:nvGrpSpPr>
        <p:grpSpPr>
          <a:xfrm>
            <a:off x="948042" y="226367"/>
            <a:ext cx="10805525" cy="6123956"/>
            <a:chOff x="711031" y="169775"/>
            <a:chExt cx="8104144" cy="4592967"/>
          </a:xfrm>
        </p:grpSpPr>
        <p:grpSp>
          <p:nvGrpSpPr>
            <p:cNvPr id="173" name="Google Shape;173;p15"/>
            <p:cNvGrpSpPr/>
            <p:nvPr/>
          </p:nvGrpSpPr>
          <p:grpSpPr>
            <a:xfrm>
              <a:off x="711031" y="4666296"/>
              <a:ext cx="640048" cy="96447"/>
              <a:chOff x="2851817" y="106725"/>
              <a:chExt cx="744588" cy="113400"/>
            </a:xfrm>
          </p:grpSpPr>
          <p:sp>
            <p:nvSpPr>
              <p:cNvPr id="174" name="Google Shape;174;p15"/>
              <p:cNvSpPr/>
              <p:nvPr/>
            </p:nvSpPr>
            <p:spPr>
              <a:xfrm>
                <a:off x="2851817"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175" name="Google Shape;175;p15"/>
              <p:cNvSpPr/>
              <p:nvPr/>
            </p:nvSpPr>
            <p:spPr>
              <a:xfrm>
                <a:off x="3169211"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176" name="Google Shape;176;p15"/>
              <p:cNvSpPr/>
              <p:nvPr/>
            </p:nvSpPr>
            <p:spPr>
              <a:xfrm>
                <a:off x="3486606" y="106725"/>
                <a:ext cx="109800" cy="113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grpSp>
          <p:nvGrpSpPr>
            <p:cNvPr id="177" name="Google Shape;177;p15"/>
            <p:cNvGrpSpPr/>
            <p:nvPr/>
          </p:nvGrpSpPr>
          <p:grpSpPr>
            <a:xfrm rot="5400000">
              <a:off x="8383050" y="477100"/>
              <a:ext cx="739450" cy="124800"/>
              <a:chOff x="2659850" y="355025"/>
              <a:chExt cx="739450" cy="124800"/>
            </a:xfrm>
          </p:grpSpPr>
          <p:cxnSp>
            <p:nvCxnSpPr>
              <p:cNvPr id="178" name="Google Shape;178;p15"/>
              <p:cNvCxnSpPr/>
              <p:nvPr/>
            </p:nvCxnSpPr>
            <p:spPr>
              <a:xfrm flipH="1">
                <a:off x="2659850"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179" name="Google Shape;179;p15"/>
              <p:cNvCxnSpPr/>
              <p:nvPr/>
            </p:nvCxnSpPr>
            <p:spPr>
              <a:xfrm flipH="1">
                <a:off x="2813513"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180" name="Google Shape;180;p15"/>
              <p:cNvCxnSpPr/>
              <p:nvPr/>
            </p:nvCxnSpPr>
            <p:spPr>
              <a:xfrm flipH="1">
                <a:off x="2967175"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181" name="Google Shape;181;p15"/>
              <p:cNvCxnSpPr/>
              <p:nvPr/>
            </p:nvCxnSpPr>
            <p:spPr>
              <a:xfrm flipH="1">
                <a:off x="3120838"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182" name="Google Shape;182;p15"/>
              <p:cNvCxnSpPr/>
              <p:nvPr/>
            </p:nvCxnSpPr>
            <p:spPr>
              <a:xfrm flipH="1">
                <a:off x="3274500" y="355025"/>
                <a:ext cx="124800" cy="124800"/>
              </a:xfrm>
              <a:prstGeom prst="straightConnector1">
                <a:avLst/>
              </a:prstGeom>
              <a:noFill/>
              <a:ln w="19050" cap="flat" cmpd="sng">
                <a:solidFill>
                  <a:schemeClr val="lt2"/>
                </a:solidFill>
                <a:prstDash val="solid"/>
                <a:round/>
                <a:headEnd type="none" w="med" len="med"/>
                <a:tailEnd type="none" w="med" len="med"/>
              </a:ln>
            </p:spPr>
          </p:cxnSp>
        </p:grpSp>
      </p:grpSp>
    </p:spTree>
    <p:extLst>
      <p:ext uri="{BB962C8B-B14F-4D97-AF65-F5344CB8AC3E}">
        <p14:creationId xmlns:p14="http://schemas.microsoft.com/office/powerpoint/2010/main" val="54912696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83"/>
        <p:cNvGrpSpPr/>
        <p:nvPr/>
      </p:nvGrpSpPr>
      <p:grpSpPr>
        <a:xfrm>
          <a:off x="0" y="0"/>
          <a:ext cx="0" cy="0"/>
          <a:chOff x="0" y="0"/>
          <a:chExt cx="0" cy="0"/>
        </a:xfrm>
      </p:grpSpPr>
      <p:sp>
        <p:nvSpPr>
          <p:cNvPr id="184" name="Google Shape;184;p16"/>
          <p:cNvSpPr txBox="1">
            <a:spLocks noGrp="1"/>
          </p:cNvSpPr>
          <p:nvPr>
            <p:ph type="title"/>
          </p:nvPr>
        </p:nvSpPr>
        <p:spPr>
          <a:xfrm>
            <a:off x="976100" y="617733"/>
            <a:ext cx="10239600" cy="7460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grpSp>
        <p:nvGrpSpPr>
          <p:cNvPr id="185" name="Google Shape;185;p16"/>
          <p:cNvGrpSpPr/>
          <p:nvPr/>
        </p:nvGrpSpPr>
        <p:grpSpPr>
          <a:xfrm>
            <a:off x="10814342" y="6413629"/>
            <a:ext cx="853397" cy="128596"/>
            <a:chOff x="2851817" y="106725"/>
            <a:chExt cx="744588" cy="113400"/>
          </a:xfrm>
        </p:grpSpPr>
        <p:sp>
          <p:nvSpPr>
            <p:cNvPr id="186" name="Google Shape;186;p16"/>
            <p:cNvSpPr/>
            <p:nvPr/>
          </p:nvSpPr>
          <p:spPr>
            <a:xfrm>
              <a:off x="2851817"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187" name="Google Shape;187;p16"/>
            <p:cNvSpPr/>
            <p:nvPr/>
          </p:nvSpPr>
          <p:spPr>
            <a:xfrm>
              <a:off x="3169211"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188" name="Google Shape;188;p16"/>
            <p:cNvSpPr/>
            <p:nvPr/>
          </p:nvSpPr>
          <p:spPr>
            <a:xfrm>
              <a:off x="3486606" y="106725"/>
              <a:ext cx="109800" cy="113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sp>
        <p:nvSpPr>
          <p:cNvPr id="189" name="Google Shape;189;p16"/>
          <p:cNvSpPr txBox="1">
            <a:spLocks noGrp="1"/>
          </p:cNvSpPr>
          <p:nvPr>
            <p:ph type="body" idx="1"/>
          </p:nvPr>
        </p:nvSpPr>
        <p:spPr>
          <a:xfrm>
            <a:off x="961192" y="1555600"/>
            <a:ext cx="5138400" cy="39016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Clr>
                <a:schemeClr val="dk2"/>
              </a:buClr>
              <a:buSzPts val="1200"/>
              <a:buChar char="●"/>
              <a:defRPr/>
            </a:lvl1pPr>
            <a:lvl2pPr marL="1219170" lvl="1" indent="-406390">
              <a:spcBef>
                <a:spcPts val="0"/>
              </a:spcBef>
              <a:spcAft>
                <a:spcPts val="0"/>
              </a:spcAft>
              <a:buSzPts val="1200"/>
              <a:buChar char="○"/>
              <a:defRPr/>
            </a:lvl2pPr>
            <a:lvl3pPr marL="1828754" lvl="2" indent="-406390">
              <a:spcBef>
                <a:spcPts val="0"/>
              </a:spcBef>
              <a:spcAft>
                <a:spcPts val="0"/>
              </a:spcAft>
              <a:buSzPts val="1200"/>
              <a:buChar char="■"/>
              <a:defRPr/>
            </a:lvl3pPr>
            <a:lvl4pPr marL="2438339" lvl="3" indent="-406390">
              <a:spcBef>
                <a:spcPts val="0"/>
              </a:spcBef>
              <a:spcAft>
                <a:spcPts val="0"/>
              </a:spcAft>
              <a:buSzPts val="1200"/>
              <a:buChar char="●"/>
              <a:defRPr/>
            </a:lvl4pPr>
            <a:lvl5pPr marL="3047924" lvl="4" indent="-406390">
              <a:spcBef>
                <a:spcPts val="0"/>
              </a:spcBef>
              <a:spcAft>
                <a:spcPts val="0"/>
              </a:spcAft>
              <a:buSzPts val="1200"/>
              <a:buChar char="○"/>
              <a:defRPr/>
            </a:lvl5pPr>
            <a:lvl6pPr marL="3657509" lvl="5" indent="-406390">
              <a:spcBef>
                <a:spcPts val="0"/>
              </a:spcBef>
              <a:spcAft>
                <a:spcPts val="0"/>
              </a:spcAft>
              <a:buSzPts val="1200"/>
              <a:buChar char="■"/>
              <a:defRPr/>
            </a:lvl6pPr>
            <a:lvl7pPr marL="4267093" lvl="6" indent="-406390">
              <a:spcBef>
                <a:spcPts val="0"/>
              </a:spcBef>
              <a:spcAft>
                <a:spcPts val="0"/>
              </a:spcAft>
              <a:buSzPts val="1200"/>
              <a:buChar char="●"/>
              <a:defRPr/>
            </a:lvl7pPr>
            <a:lvl8pPr marL="4876678" lvl="7" indent="-406390">
              <a:spcBef>
                <a:spcPts val="0"/>
              </a:spcBef>
              <a:spcAft>
                <a:spcPts val="0"/>
              </a:spcAft>
              <a:buSzPts val="1200"/>
              <a:buChar char="○"/>
              <a:defRPr/>
            </a:lvl8pPr>
            <a:lvl9pPr marL="5486263" lvl="8" indent="-406390">
              <a:spcBef>
                <a:spcPts val="0"/>
              </a:spcBef>
              <a:spcAft>
                <a:spcPts val="0"/>
              </a:spcAft>
              <a:buSzPts val="1200"/>
              <a:buChar char="■"/>
              <a:defRPr/>
            </a:lvl9pPr>
          </a:lstStyle>
          <a:p>
            <a:pPr lvl="0"/>
            <a:r>
              <a:rPr lang="en-US"/>
              <a:t>Click to edit Master text styles</a:t>
            </a:r>
          </a:p>
        </p:txBody>
      </p:sp>
      <p:sp>
        <p:nvSpPr>
          <p:cNvPr id="190" name="Google Shape;190;p16"/>
          <p:cNvSpPr txBox="1">
            <a:spLocks noGrp="1"/>
          </p:cNvSpPr>
          <p:nvPr>
            <p:ph type="body" idx="2"/>
          </p:nvPr>
        </p:nvSpPr>
        <p:spPr>
          <a:xfrm>
            <a:off x="6092408" y="1555600"/>
            <a:ext cx="5138400" cy="3901600"/>
          </a:xfrm>
          <a:prstGeom prst="rect">
            <a:avLst/>
          </a:prstGeom>
        </p:spPr>
        <p:txBody>
          <a:bodyPr spcFirstLastPara="1" wrap="square" lIns="91425" tIns="91425" rIns="91425" bIns="91425" anchor="t" anchorCtr="0">
            <a:noAutofit/>
          </a:bodyPr>
          <a:lstStyle>
            <a:lvl1pPr marL="609585" lvl="0" indent="-406390" rtl="0">
              <a:spcBef>
                <a:spcPts val="0"/>
              </a:spcBef>
              <a:spcAft>
                <a:spcPts val="0"/>
              </a:spcAft>
              <a:buClr>
                <a:schemeClr val="dk2"/>
              </a:buClr>
              <a:buSzPts val="1200"/>
              <a:buChar char="●"/>
              <a:defRPr/>
            </a:lvl1pPr>
            <a:lvl2pPr marL="1219170" lvl="1" indent="-406390" rtl="0">
              <a:spcBef>
                <a:spcPts val="0"/>
              </a:spcBef>
              <a:spcAft>
                <a:spcPts val="0"/>
              </a:spcAft>
              <a:buSzPts val="1200"/>
              <a:buChar char="○"/>
              <a:defRPr/>
            </a:lvl2pPr>
            <a:lvl3pPr marL="1828754" lvl="2" indent="-406390" rtl="0">
              <a:spcBef>
                <a:spcPts val="0"/>
              </a:spcBef>
              <a:spcAft>
                <a:spcPts val="0"/>
              </a:spcAft>
              <a:buSzPts val="1200"/>
              <a:buChar char="■"/>
              <a:defRPr/>
            </a:lvl3pPr>
            <a:lvl4pPr marL="2438339" lvl="3" indent="-406390" rtl="0">
              <a:spcBef>
                <a:spcPts val="0"/>
              </a:spcBef>
              <a:spcAft>
                <a:spcPts val="0"/>
              </a:spcAft>
              <a:buSzPts val="1200"/>
              <a:buChar char="●"/>
              <a:defRPr/>
            </a:lvl4pPr>
            <a:lvl5pPr marL="3047924" lvl="4" indent="-406390" rtl="0">
              <a:spcBef>
                <a:spcPts val="0"/>
              </a:spcBef>
              <a:spcAft>
                <a:spcPts val="0"/>
              </a:spcAft>
              <a:buSzPts val="1200"/>
              <a:buChar char="○"/>
              <a:defRPr/>
            </a:lvl5pPr>
            <a:lvl6pPr marL="3657509" lvl="5" indent="-406390" rtl="0">
              <a:spcBef>
                <a:spcPts val="0"/>
              </a:spcBef>
              <a:spcAft>
                <a:spcPts val="0"/>
              </a:spcAft>
              <a:buSzPts val="1200"/>
              <a:buChar char="■"/>
              <a:defRPr/>
            </a:lvl6pPr>
            <a:lvl7pPr marL="4267093" lvl="6" indent="-406390" rtl="0">
              <a:spcBef>
                <a:spcPts val="0"/>
              </a:spcBef>
              <a:spcAft>
                <a:spcPts val="0"/>
              </a:spcAft>
              <a:buSzPts val="1200"/>
              <a:buChar char="●"/>
              <a:defRPr/>
            </a:lvl7pPr>
            <a:lvl8pPr marL="4876678" lvl="7" indent="-406390" rtl="0">
              <a:spcBef>
                <a:spcPts val="0"/>
              </a:spcBef>
              <a:spcAft>
                <a:spcPts val="0"/>
              </a:spcAft>
              <a:buSzPts val="1200"/>
              <a:buChar char="○"/>
              <a:defRPr/>
            </a:lvl8pPr>
            <a:lvl9pPr marL="5486263" lvl="8" indent="-406390" rtl="0">
              <a:spcBef>
                <a:spcPts val="0"/>
              </a:spcBef>
              <a:spcAft>
                <a:spcPts val="0"/>
              </a:spcAft>
              <a:buSzPts val="1200"/>
              <a:buChar char="■"/>
              <a:defRPr/>
            </a:lvl9pPr>
          </a:lstStyle>
          <a:p>
            <a:pPr lvl="0"/>
            <a:r>
              <a:rPr lang="en-US"/>
              <a:t>Click to edit Master text styles</a:t>
            </a:r>
          </a:p>
        </p:txBody>
      </p:sp>
      <p:sp>
        <p:nvSpPr>
          <p:cNvPr id="191" name="Google Shape;191;p16"/>
          <p:cNvSpPr/>
          <p:nvPr/>
        </p:nvSpPr>
        <p:spPr>
          <a:xfrm>
            <a:off x="-9783" y="-18449"/>
            <a:ext cx="551600" cy="2367200"/>
          </a:xfrm>
          <a:prstGeom prst="rect">
            <a:avLst/>
          </a:prstGeom>
          <a:solidFill>
            <a:schemeClr val="lt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Tree>
    <p:extLst>
      <p:ext uri="{BB962C8B-B14F-4D97-AF65-F5344CB8AC3E}">
        <p14:creationId xmlns:p14="http://schemas.microsoft.com/office/powerpoint/2010/main" val="131047211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92"/>
        <p:cNvGrpSpPr/>
        <p:nvPr/>
      </p:nvGrpSpPr>
      <p:grpSpPr>
        <a:xfrm>
          <a:off x="0" y="0"/>
          <a:ext cx="0" cy="0"/>
          <a:chOff x="0" y="0"/>
          <a:chExt cx="0" cy="0"/>
        </a:xfrm>
      </p:grpSpPr>
      <p:sp>
        <p:nvSpPr>
          <p:cNvPr id="193" name="Google Shape;193;p17"/>
          <p:cNvSpPr txBox="1">
            <a:spLocks noGrp="1"/>
          </p:cNvSpPr>
          <p:nvPr>
            <p:ph type="title"/>
          </p:nvPr>
        </p:nvSpPr>
        <p:spPr>
          <a:xfrm>
            <a:off x="976175" y="617628"/>
            <a:ext cx="10241200" cy="74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194" name="Google Shape;194;p17"/>
          <p:cNvSpPr txBox="1">
            <a:spLocks noGrp="1"/>
          </p:cNvSpPr>
          <p:nvPr>
            <p:ph type="subTitle" idx="1"/>
          </p:nvPr>
        </p:nvSpPr>
        <p:spPr>
          <a:xfrm>
            <a:off x="1097189" y="3233035"/>
            <a:ext cx="3265600" cy="2438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95" name="Google Shape;195;p17"/>
          <p:cNvSpPr txBox="1">
            <a:spLocks noGrp="1"/>
          </p:cNvSpPr>
          <p:nvPr>
            <p:ph type="subTitle" idx="2"/>
          </p:nvPr>
        </p:nvSpPr>
        <p:spPr>
          <a:xfrm>
            <a:off x="4463200" y="3233035"/>
            <a:ext cx="3265600" cy="2438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96" name="Google Shape;196;p17"/>
          <p:cNvSpPr txBox="1">
            <a:spLocks noGrp="1"/>
          </p:cNvSpPr>
          <p:nvPr>
            <p:ph type="subTitle" idx="3"/>
          </p:nvPr>
        </p:nvSpPr>
        <p:spPr>
          <a:xfrm>
            <a:off x="7829211" y="3233035"/>
            <a:ext cx="3265600" cy="2438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97" name="Google Shape;197;p17"/>
          <p:cNvSpPr txBox="1">
            <a:spLocks noGrp="1"/>
          </p:cNvSpPr>
          <p:nvPr>
            <p:ph type="subTitle" idx="4"/>
          </p:nvPr>
        </p:nvSpPr>
        <p:spPr>
          <a:xfrm>
            <a:off x="1097189" y="2667768"/>
            <a:ext cx="3265600" cy="703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SzPts val="2000"/>
              <a:buFont typeface="Fira Sans"/>
              <a:buNone/>
              <a:defRPr sz="2667">
                <a:latin typeface="Fira Sans"/>
                <a:ea typeface="Fira Sans"/>
                <a:cs typeface="Fira Sans"/>
                <a:sym typeface="Fira Sans"/>
              </a:defRPr>
            </a:lvl2pPr>
            <a:lvl3pPr lvl="2" algn="ctr" rtl="0">
              <a:lnSpc>
                <a:spcPct val="100000"/>
              </a:lnSpc>
              <a:spcBef>
                <a:spcPts val="0"/>
              </a:spcBef>
              <a:spcAft>
                <a:spcPts val="0"/>
              </a:spcAft>
              <a:buSzPts val="2000"/>
              <a:buFont typeface="Fira Sans"/>
              <a:buNone/>
              <a:defRPr sz="2667">
                <a:latin typeface="Fira Sans"/>
                <a:ea typeface="Fira Sans"/>
                <a:cs typeface="Fira Sans"/>
                <a:sym typeface="Fira Sans"/>
              </a:defRPr>
            </a:lvl3pPr>
            <a:lvl4pPr lvl="3" algn="ctr" rtl="0">
              <a:lnSpc>
                <a:spcPct val="100000"/>
              </a:lnSpc>
              <a:spcBef>
                <a:spcPts val="0"/>
              </a:spcBef>
              <a:spcAft>
                <a:spcPts val="0"/>
              </a:spcAft>
              <a:buSzPts val="2000"/>
              <a:buFont typeface="Fira Sans"/>
              <a:buNone/>
              <a:defRPr sz="2667">
                <a:latin typeface="Fira Sans"/>
                <a:ea typeface="Fira Sans"/>
                <a:cs typeface="Fira Sans"/>
                <a:sym typeface="Fira Sans"/>
              </a:defRPr>
            </a:lvl4pPr>
            <a:lvl5pPr lvl="4" algn="ctr" rtl="0">
              <a:lnSpc>
                <a:spcPct val="100000"/>
              </a:lnSpc>
              <a:spcBef>
                <a:spcPts val="0"/>
              </a:spcBef>
              <a:spcAft>
                <a:spcPts val="0"/>
              </a:spcAft>
              <a:buSzPts val="2000"/>
              <a:buFont typeface="Fira Sans"/>
              <a:buNone/>
              <a:defRPr sz="2667">
                <a:latin typeface="Fira Sans"/>
                <a:ea typeface="Fira Sans"/>
                <a:cs typeface="Fira Sans"/>
                <a:sym typeface="Fira Sans"/>
              </a:defRPr>
            </a:lvl5pPr>
            <a:lvl6pPr lvl="5" algn="ctr" rtl="0">
              <a:lnSpc>
                <a:spcPct val="100000"/>
              </a:lnSpc>
              <a:spcBef>
                <a:spcPts val="0"/>
              </a:spcBef>
              <a:spcAft>
                <a:spcPts val="0"/>
              </a:spcAft>
              <a:buSzPts val="2000"/>
              <a:buFont typeface="Fira Sans"/>
              <a:buNone/>
              <a:defRPr sz="2667">
                <a:latin typeface="Fira Sans"/>
                <a:ea typeface="Fira Sans"/>
                <a:cs typeface="Fira Sans"/>
                <a:sym typeface="Fira Sans"/>
              </a:defRPr>
            </a:lvl6pPr>
            <a:lvl7pPr lvl="6" algn="ctr" rtl="0">
              <a:lnSpc>
                <a:spcPct val="100000"/>
              </a:lnSpc>
              <a:spcBef>
                <a:spcPts val="0"/>
              </a:spcBef>
              <a:spcAft>
                <a:spcPts val="0"/>
              </a:spcAft>
              <a:buSzPts val="2000"/>
              <a:buFont typeface="Fira Sans"/>
              <a:buNone/>
              <a:defRPr sz="2667">
                <a:latin typeface="Fira Sans"/>
                <a:ea typeface="Fira Sans"/>
                <a:cs typeface="Fira Sans"/>
                <a:sym typeface="Fira Sans"/>
              </a:defRPr>
            </a:lvl7pPr>
            <a:lvl8pPr lvl="7" algn="ctr" rtl="0">
              <a:lnSpc>
                <a:spcPct val="100000"/>
              </a:lnSpc>
              <a:spcBef>
                <a:spcPts val="0"/>
              </a:spcBef>
              <a:spcAft>
                <a:spcPts val="0"/>
              </a:spcAft>
              <a:buSzPts val="2000"/>
              <a:buFont typeface="Fira Sans"/>
              <a:buNone/>
              <a:defRPr sz="2667">
                <a:latin typeface="Fira Sans"/>
                <a:ea typeface="Fira Sans"/>
                <a:cs typeface="Fira Sans"/>
                <a:sym typeface="Fira Sans"/>
              </a:defRPr>
            </a:lvl8pPr>
            <a:lvl9pPr lvl="8" algn="ctr" rtl="0">
              <a:lnSpc>
                <a:spcPct val="100000"/>
              </a:lnSpc>
              <a:spcBef>
                <a:spcPts val="0"/>
              </a:spcBef>
              <a:spcAft>
                <a:spcPts val="0"/>
              </a:spcAft>
              <a:buSzPts val="2000"/>
              <a:buFont typeface="Fira Sans"/>
              <a:buNone/>
              <a:defRPr sz="2667">
                <a:latin typeface="Fira Sans"/>
                <a:ea typeface="Fira Sans"/>
                <a:cs typeface="Fira Sans"/>
                <a:sym typeface="Fira Sans"/>
              </a:defRPr>
            </a:lvl9pPr>
          </a:lstStyle>
          <a:p>
            <a:r>
              <a:rPr lang="en-US"/>
              <a:t>Click to edit Master subtitle style</a:t>
            </a:r>
            <a:endParaRPr/>
          </a:p>
        </p:txBody>
      </p:sp>
      <p:sp>
        <p:nvSpPr>
          <p:cNvPr id="198" name="Google Shape;198;p17"/>
          <p:cNvSpPr txBox="1">
            <a:spLocks noGrp="1"/>
          </p:cNvSpPr>
          <p:nvPr>
            <p:ph type="subTitle" idx="5"/>
          </p:nvPr>
        </p:nvSpPr>
        <p:spPr>
          <a:xfrm>
            <a:off x="4463200" y="2667768"/>
            <a:ext cx="3265600" cy="703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SzPts val="2000"/>
              <a:buFont typeface="Fira Sans"/>
              <a:buNone/>
              <a:defRPr sz="2667">
                <a:latin typeface="Fira Sans"/>
                <a:ea typeface="Fira Sans"/>
                <a:cs typeface="Fira Sans"/>
                <a:sym typeface="Fira Sans"/>
              </a:defRPr>
            </a:lvl2pPr>
            <a:lvl3pPr lvl="2" algn="ctr" rtl="0">
              <a:lnSpc>
                <a:spcPct val="100000"/>
              </a:lnSpc>
              <a:spcBef>
                <a:spcPts val="0"/>
              </a:spcBef>
              <a:spcAft>
                <a:spcPts val="0"/>
              </a:spcAft>
              <a:buSzPts val="2000"/>
              <a:buFont typeface="Fira Sans"/>
              <a:buNone/>
              <a:defRPr sz="2667">
                <a:latin typeface="Fira Sans"/>
                <a:ea typeface="Fira Sans"/>
                <a:cs typeface="Fira Sans"/>
                <a:sym typeface="Fira Sans"/>
              </a:defRPr>
            </a:lvl3pPr>
            <a:lvl4pPr lvl="3" algn="ctr" rtl="0">
              <a:lnSpc>
                <a:spcPct val="100000"/>
              </a:lnSpc>
              <a:spcBef>
                <a:spcPts val="0"/>
              </a:spcBef>
              <a:spcAft>
                <a:spcPts val="0"/>
              </a:spcAft>
              <a:buSzPts val="2000"/>
              <a:buFont typeface="Fira Sans"/>
              <a:buNone/>
              <a:defRPr sz="2667">
                <a:latin typeface="Fira Sans"/>
                <a:ea typeface="Fira Sans"/>
                <a:cs typeface="Fira Sans"/>
                <a:sym typeface="Fira Sans"/>
              </a:defRPr>
            </a:lvl4pPr>
            <a:lvl5pPr lvl="4" algn="ctr" rtl="0">
              <a:lnSpc>
                <a:spcPct val="100000"/>
              </a:lnSpc>
              <a:spcBef>
                <a:spcPts val="0"/>
              </a:spcBef>
              <a:spcAft>
                <a:spcPts val="0"/>
              </a:spcAft>
              <a:buSzPts val="2000"/>
              <a:buFont typeface="Fira Sans"/>
              <a:buNone/>
              <a:defRPr sz="2667">
                <a:latin typeface="Fira Sans"/>
                <a:ea typeface="Fira Sans"/>
                <a:cs typeface="Fira Sans"/>
                <a:sym typeface="Fira Sans"/>
              </a:defRPr>
            </a:lvl5pPr>
            <a:lvl6pPr lvl="5" algn="ctr" rtl="0">
              <a:lnSpc>
                <a:spcPct val="100000"/>
              </a:lnSpc>
              <a:spcBef>
                <a:spcPts val="0"/>
              </a:spcBef>
              <a:spcAft>
                <a:spcPts val="0"/>
              </a:spcAft>
              <a:buSzPts val="2000"/>
              <a:buFont typeface="Fira Sans"/>
              <a:buNone/>
              <a:defRPr sz="2667">
                <a:latin typeface="Fira Sans"/>
                <a:ea typeface="Fira Sans"/>
                <a:cs typeface="Fira Sans"/>
                <a:sym typeface="Fira Sans"/>
              </a:defRPr>
            </a:lvl6pPr>
            <a:lvl7pPr lvl="6" algn="ctr" rtl="0">
              <a:lnSpc>
                <a:spcPct val="100000"/>
              </a:lnSpc>
              <a:spcBef>
                <a:spcPts val="0"/>
              </a:spcBef>
              <a:spcAft>
                <a:spcPts val="0"/>
              </a:spcAft>
              <a:buSzPts val="2000"/>
              <a:buFont typeface="Fira Sans"/>
              <a:buNone/>
              <a:defRPr sz="2667">
                <a:latin typeface="Fira Sans"/>
                <a:ea typeface="Fira Sans"/>
                <a:cs typeface="Fira Sans"/>
                <a:sym typeface="Fira Sans"/>
              </a:defRPr>
            </a:lvl7pPr>
            <a:lvl8pPr lvl="7" algn="ctr" rtl="0">
              <a:lnSpc>
                <a:spcPct val="100000"/>
              </a:lnSpc>
              <a:spcBef>
                <a:spcPts val="0"/>
              </a:spcBef>
              <a:spcAft>
                <a:spcPts val="0"/>
              </a:spcAft>
              <a:buSzPts val="2000"/>
              <a:buFont typeface="Fira Sans"/>
              <a:buNone/>
              <a:defRPr sz="2667">
                <a:latin typeface="Fira Sans"/>
                <a:ea typeface="Fira Sans"/>
                <a:cs typeface="Fira Sans"/>
                <a:sym typeface="Fira Sans"/>
              </a:defRPr>
            </a:lvl8pPr>
            <a:lvl9pPr lvl="8" algn="ctr" rtl="0">
              <a:lnSpc>
                <a:spcPct val="100000"/>
              </a:lnSpc>
              <a:spcBef>
                <a:spcPts val="0"/>
              </a:spcBef>
              <a:spcAft>
                <a:spcPts val="0"/>
              </a:spcAft>
              <a:buSzPts val="2000"/>
              <a:buFont typeface="Fira Sans"/>
              <a:buNone/>
              <a:defRPr sz="2667">
                <a:latin typeface="Fira Sans"/>
                <a:ea typeface="Fira Sans"/>
                <a:cs typeface="Fira Sans"/>
                <a:sym typeface="Fira Sans"/>
              </a:defRPr>
            </a:lvl9pPr>
          </a:lstStyle>
          <a:p>
            <a:r>
              <a:rPr lang="en-US"/>
              <a:t>Click to edit Master subtitle style</a:t>
            </a:r>
            <a:endParaRPr/>
          </a:p>
        </p:txBody>
      </p:sp>
      <p:sp>
        <p:nvSpPr>
          <p:cNvPr id="199" name="Google Shape;199;p17"/>
          <p:cNvSpPr txBox="1">
            <a:spLocks noGrp="1"/>
          </p:cNvSpPr>
          <p:nvPr>
            <p:ph type="subTitle" idx="6"/>
          </p:nvPr>
        </p:nvSpPr>
        <p:spPr>
          <a:xfrm>
            <a:off x="7829211" y="2667768"/>
            <a:ext cx="3265600" cy="703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SzPts val="2000"/>
              <a:buFont typeface="Fira Sans"/>
              <a:buNone/>
              <a:defRPr sz="2667">
                <a:latin typeface="Fira Sans"/>
                <a:ea typeface="Fira Sans"/>
                <a:cs typeface="Fira Sans"/>
                <a:sym typeface="Fira Sans"/>
              </a:defRPr>
            </a:lvl2pPr>
            <a:lvl3pPr lvl="2" algn="ctr" rtl="0">
              <a:lnSpc>
                <a:spcPct val="100000"/>
              </a:lnSpc>
              <a:spcBef>
                <a:spcPts val="0"/>
              </a:spcBef>
              <a:spcAft>
                <a:spcPts val="0"/>
              </a:spcAft>
              <a:buSzPts val="2000"/>
              <a:buFont typeface="Fira Sans"/>
              <a:buNone/>
              <a:defRPr sz="2667">
                <a:latin typeface="Fira Sans"/>
                <a:ea typeface="Fira Sans"/>
                <a:cs typeface="Fira Sans"/>
                <a:sym typeface="Fira Sans"/>
              </a:defRPr>
            </a:lvl3pPr>
            <a:lvl4pPr lvl="3" algn="ctr" rtl="0">
              <a:lnSpc>
                <a:spcPct val="100000"/>
              </a:lnSpc>
              <a:spcBef>
                <a:spcPts val="0"/>
              </a:spcBef>
              <a:spcAft>
                <a:spcPts val="0"/>
              </a:spcAft>
              <a:buSzPts val="2000"/>
              <a:buFont typeface="Fira Sans"/>
              <a:buNone/>
              <a:defRPr sz="2667">
                <a:latin typeface="Fira Sans"/>
                <a:ea typeface="Fira Sans"/>
                <a:cs typeface="Fira Sans"/>
                <a:sym typeface="Fira Sans"/>
              </a:defRPr>
            </a:lvl4pPr>
            <a:lvl5pPr lvl="4" algn="ctr" rtl="0">
              <a:lnSpc>
                <a:spcPct val="100000"/>
              </a:lnSpc>
              <a:spcBef>
                <a:spcPts val="0"/>
              </a:spcBef>
              <a:spcAft>
                <a:spcPts val="0"/>
              </a:spcAft>
              <a:buSzPts val="2000"/>
              <a:buFont typeface="Fira Sans"/>
              <a:buNone/>
              <a:defRPr sz="2667">
                <a:latin typeface="Fira Sans"/>
                <a:ea typeface="Fira Sans"/>
                <a:cs typeface="Fira Sans"/>
                <a:sym typeface="Fira Sans"/>
              </a:defRPr>
            </a:lvl5pPr>
            <a:lvl6pPr lvl="5" algn="ctr" rtl="0">
              <a:lnSpc>
                <a:spcPct val="100000"/>
              </a:lnSpc>
              <a:spcBef>
                <a:spcPts val="0"/>
              </a:spcBef>
              <a:spcAft>
                <a:spcPts val="0"/>
              </a:spcAft>
              <a:buSzPts val="2000"/>
              <a:buFont typeface="Fira Sans"/>
              <a:buNone/>
              <a:defRPr sz="2667">
                <a:latin typeface="Fira Sans"/>
                <a:ea typeface="Fira Sans"/>
                <a:cs typeface="Fira Sans"/>
                <a:sym typeface="Fira Sans"/>
              </a:defRPr>
            </a:lvl6pPr>
            <a:lvl7pPr lvl="6" algn="ctr" rtl="0">
              <a:lnSpc>
                <a:spcPct val="100000"/>
              </a:lnSpc>
              <a:spcBef>
                <a:spcPts val="0"/>
              </a:spcBef>
              <a:spcAft>
                <a:spcPts val="0"/>
              </a:spcAft>
              <a:buSzPts val="2000"/>
              <a:buFont typeface="Fira Sans"/>
              <a:buNone/>
              <a:defRPr sz="2667">
                <a:latin typeface="Fira Sans"/>
                <a:ea typeface="Fira Sans"/>
                <a:cs typeface="Fira Sans"/>
                <a:sym typeface="Fira Sans"/>
              </a:defRPr>
            </a:lvl7pPr>
            <a:lvl8pPr lvl="7" algn="ctr" rtl="0">
              <a:lnSpc>
                <a:spcPct val="100000"/>
              </a:lnSpc>
              <a:spcBef>
                <a:spcPts val="0"/>
              </a:spcBef>
              <a:spcAft>
                <a:spcPts val="0"/>
              </a:spcAft>
              <a:buSzPts val="2000"/>
              <a:buFont typeface="Fira Sans"/>
              <a:buNone/>
              <a:defRPr sz="2667">
                <a:latin typeface="Fira Sans"/>
                <a:ea typeface="Fira Sans"/>
                <a:cs typeface="Fira Sans"/>
                <a:sym typeface="Fira Sans"/>
              </a:defRPr>
            </a:lvl8pPr>
            <a:lvl9pPr lvl="8" algn="ctr" rtl="0">
              <a:lnSpc>
                <a:spcPct val="100000"/>
              </a:lnSpc>
              <a:spcBef>
                <a:spcPts val="0"/>
              </a:spcBef>
              <a:spcAft>
                <a:spcPts val="0"/>
              </a:spcAft>
              <a:buSzPts val="2000"/>
              <a:buFont typeface="Fira Sans"/>
              <a:buNone/>
              <a:defRPr sz="2667">
                <a:latin typeface="Fira Sans"/>
                <a:ea typeface="Fira Sans"/>
                <a:cs typeface="Fira Sans"/>
                <a:sym typeface="Fira Sans"/>
              </a:defRPr>
            </a:lvl9pPr>
          </a:lstStyle>
          <a:p>
            <a:r>
              <a:rPr lang="en-US"/>
              <a:t>Click to edit Master subtitle style</a:t>
            </a:r>
            <a:endParaRPr/>
          </a:p>
        </p:txBody>
      </p:sp>
      <p:grpSp>
        <p:nvGrpSpPr>
          <p:cNvPr id="200" name="Google Shape;200;p17"/>
          <p:cNvGrpSpPr/>
          <p:nvPr/>
        </p:nvGrpSpPr>
        <p:grpSpPr>
          <a:xfrm>
            <a:off x="152400" y="3560400"/>
            <a:ext cx="166400" cy="3145200"/>
            <a:chOff x="0" y="2655875"/>
            <a:chExt cx="124800" cy="2358900"/>
          </a:xfrm>
        </p:grpSpPr>
        <p:cxnSp>
          <p:nvCxnSpPr>
            <p:cNvPr id="201" name="Google Shape;201;p17"/>
            <p:cNvCxnSpPr/>
            <p:nvPr/>
          </p:nvCxnSpPr>
          <p:spPr>
            <a:xfrm rot="5400000" flipH="1">
              <a:off x="0" y="4251661"/>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02" name="Google Shape;202;p17"/>
            <p:cNvCxnSpPr/>
            <p:nvPr/>
          </p:nvCxnSpPr>
          <p:spPr>
            <a:xfrm rot="5400000" flipH="1">
              <a:off x="0" y="4411239"/>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03" name="Google Shape;203;p17"/>
            <p:cNvCxnSpPr/>
            <p:nvPr/>
          </p:nvCxnSpPr>
          <p:spPr>
            <a:xfrm rot="5400000" flipH="1">
              <a:off x="0" y="4570818"/>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04" name="Google Shape;204;p17"/>
            <p:cNvCxnSpPr/>
            <p:nvPr/>
          </p:nvCxnSpPr>
          <p:spPr>
            <a:xfrm rot="5400000" flipH="1">
              <a:off x="0" y="4730396"/>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05" name="Google Shape;205;p17"/>
            <p:cNvCxnSpPr/>
            <p:nvPr/>
          </p:nvCxnSpPr>
          <p:spPr>
            <a:xfrm rot="5400000" flipH="1">
              <a:off x="0" y="488997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06" name="Google Shape;206;p17"/>
            <p:cNvCxnSpPr/>
            <p:nvPr/>
          </p:nvCxnSpPr>
          <p:spPr>
            <a:xfrm rot="5400000" flipH="1">
              <a:off x="0" y="3453768"/>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07" name="Google Shape;207;p17"/>
            <p:cNvCxnSpPr/>
            <p:nvPr/>
          </p:nvCxnSpPr>
          <p:spPr>
            <a:xfrm rot="5400000" flipH="1">
              <a:off x="0" y="3613346"/>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08" name="Google Shape;208;p17"/>
            <p:cNvCxnSpPr/>
            <p:nvPr/>
          </p:nvCxnSpPr>
          <p:spPr>
            <a:xfrm rot="5400000" flipH="1">
              <a:off x="0" y="37729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09" name="Google Shape;209;p17"/>
            <p:cNvCxnSpPr/>
            <p:nvPr/>
          </p:nvCxnSpPr>
          <p:spPr>
            <a:xfrm rot="5400000" flipH="1">
              <a:off x="0" y="3932504"/>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10" name="Google Shape;210;p17"/>
            <p:cNvCxnSpPr/>
            <p:nvPr/>
          </p:nvCxnSpPr>
          <p:spPr>
            <a:xfrm rot="5400000" flipH="1">
              <a:off x="0" y="4092082"/>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11" name="Google Shape;211;p17"/>
            <p:cNvCxnSpPr/>
            <p:nvPr/>
          </p:nvCxnSpPr>
          <p:spPr>
            <a:xfrm rot="5400000" flipH="1">
              <a:off x="0" y="265587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12" name="Google Shape;212;p17"/>
            <p:cNvCxnSpPr/>
            <p:nvPr/>
          </p:nvCxnSpPr>
          <p:spPr>
            <a:xfrm rot="5400000" flipH="1">
              <a:off x="0" y="2815454"/>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13" name="Google Shape;213;p17"/>
            <p:cNvCxnSpPr/>
            <p:nvPr/>
          </p:nvCxnSpPr>
          <p:spPr>
            <a:xfrm rot="5400000" flipH="1">
              <a:off x="0" y="2975032"/>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14" name="Google Shape;214;p17"/>
            <p:cNvCxnSpPr/>
            <p:nvPr/>
          </p:nvCxnSpPr>
          <p:spPr>
            <a:xfrm rot="5400000" flipH="1">
              <a:off x="0" y="3134611"/>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15" name="Google Shape;215;p17"/>
            <p:cNvCxnSpPr/>
            <p:nvPr/>
          </p:nvCxnSpPr>
          <p:spPr>
            <a:xfrm rot="5400000" flipH="1">
              <a:off x="0" y="3294189"/>
              <a:ext cx="124800" cy="124800"/>
            </a:xfrm>
            <a:prstGeom prst="straightConnector1">
              <a:avLst/>
            </a:prstGeom>
            <a:noFill/>
            <a:ln w="19050" cap="flat" cmpd="sng">
              <a:solidFill>
                <a:schemeClr val="lt2"/>
              </a:solidFill>
              <a:prstDash val="solid"/>
              <a:round/>
              <a:headEnd type="none" w="med" len="med"/>
              <a:tailEnd type="none" w="med" len="med"/>
            </a:ln>
          </p:spPr>
        </p:cxnSp>
      </p:grpSp>
      <p:sp>
        <p:nvSpPr>
          <p:cNvPr id="216" name="Google Shape;216;p17"/>
          <p:cNvSpPr/>
          <p:nvPr/>
        </p:nvSpPr>
        <p:spPr>
          <a:xfrm>
            <a:off x="11514851" y="430800"/>
            <a:ext cx="685200" cy="1358800"/>
          </a:xfrm>
          <a:prstGeom prst="rect">
            <a:avLst/>
          </a:prstGeom>
          <a:solidFill>
            <a:schemeClr val="accent1"/>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Tree>
    <p:extLst>
      <p:ext uri="{BB962C8B-B14F-4D97-AF65-F5344CB8AC3E}">
        <p14:creationId xmlns:p14="http://schemas.microsoft.com/office/powerpoint/2010/main" val="218353544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217"/>
        <p:cNvGrpSpPr/>
        <p:nvPr/>
      </p:nvGrpSpPr>
      <p:grpSpPr>
        <a:xfrm>
          <a:off x="0" y="0"/>
          <a:ext cx="0" cy="0"/>
          <a:chOff x="0" y="0"/>
          <a:chExt cx="0" cy="0"/>
        </a:xfrm>
      </p:grpSpPr>
      <p:sp>
        <p:nvSpPr>
          <p:cNvPr id="218" name="Google Shape;218;p18"/>
          <p:cNvSpPr txBox="1">
            <a:spLocks noGrp="1"/>
          </p:cNvSpPr>
          <p:nvPr>
            <p:ph type="title"/>
          </p:nvPr>
        </p:nvSpPr>
        <p:spPr>
          <a:xfrm>
            <a:off x="976175" y="617628"/>
            <a:ext cx="10241200" cy="74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219" name="Google Shape;219;p18"/>
          <p:cNvSpPr txBox="1">
            <a:spLocks noGrp="1"/>
          </p:cNvSpPr>
          <p:nvPr>
            <p:ph type="subTitle" idx="1"/>
          </p:nvPr>
        </p:nvSpPr>
        <p:spPr>
          <a:xfrm>
            <a:off x="1795453" y="1843567"/>
            <a:ext cx="3956000" cy="701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9pPr>
          </a:lstStyle>
          <a:p>
            <a:r>
              <a:rPr lang="en-US"/>
              <a:t>Click to edit Master subtitle style</a:t>
            </a:r>
            <a:endParaRPr/>
          </a:p>
        </p:txBody>
      </p:sp>
      <p:sp>
        <p:nvSpPr>
          <p:cNvPr id="220" name="Google Shape;220;p18"/>
          <p:cNvSpPr txBox="1">
            <a:spLocks noGrp="1"/>
          </p:cNvSpPr>
          <p:nvPr>
            <p:ph type="subTitle" idx="2"/>
          </p:nvPr>
        </p:nvSpPr>
        <p:spPr>
          <a:xfrm>
            <a:off x="1795455" y="2410459"/>
            <a:ext cx="3956000" cy="1219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21" name="Google Shape;221;p18"/>
          <p:cNvSpPr txBox="1">
            <a:spLocks noGrp="1"/>
          </p:cNvSpPr>
          <p:nvPr>
            <p:ph type="subTitle" idx="3"/>
          </p:nvPr>
        </p:nvSpPr>
        <p:spPr>
          <a:xfrm>
            <a:off x="6928156" y="2410459"/>
            <a:ext cx="3956000" cy="1219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22" name="Google Shape;222;p18"/>
          <p:cNvSpPr txBox="1">
            <a:spLocks noGrp="1"/>
          </p:cNvSpPr>
          <p:nvPr>
            <p:ph type="subTitle" idx="4"/>
          </p:nvPr>
        </p:nvSpPr>
        <p:spPr>
          <a:xfrm>
            <a:off x="1795455" y="4741559"/>
            <a:ext cx="3956000" cy="1219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23" name="Google Shape;223;p18"/>
          <p:cNvSpPr txBox="1">
            <a:spLocks noGrp="1"/>
          </p:cNvSpPr>
          <p:nvPr>
            <p:ph type="subTitle" idx="5"/>
          </p:nvPr>
        </p:nvSpPr>
        <p:spPr>
          <a:xfrm>
            <a:off x="6928156" y="4741559"/>
            <a:ext cx="3956000" cy="1219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24" name="Google Shape;224;p18"/>
          <p:cNvSpPr txBox="1">
            <a:spLocks noGrp="1"/>
          </p:cNvSpPr>
          <p:nvPr>
            <p:ph type="subTitle" idx="6"/>
          </p:nvPr>
        </p:nvSpPr>
        <p:spPr>
          <a:xfrm>
            <a:off x="1795453" y="4174667"/>
            <a:ext cx="3956000" cy="701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9pPr>
          </a:lstStyle>
          <a:p>
            <a:r>
              <a:rPr lang="en-US"/>
              <a:t>Click to edit Master subtitle style</a:t>
            </a:r>
            <a:endParaRPr/>
          </a:p>
        </p:txBody>
      </p:sp>
      <p:sp>
        <p:nvSpPr>
          <p:cNvPr id="225" name="Google Shape;225;p18"/>
          <p:cNvSpPr txBox="1">
            <a:spLocks noGrp="1"/>
          </p:cNvSpPr>
          <p:nvPr>
            <p:ph type="subTitle" idx="7"/>
          </p:nvPr>
        </p:nvSpPr>
        <p:spPr>
          <a:xfrm>
            <a:off x="6928153" y="1843567"/>
            <a:ext cx="3956000" cy="701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9pPr>
          </a:lstStyle>
          <a:p>
            <a:r>
              <a:rPr lang="en-US"/>
              <a:t>Click to edit Master subtitle style</a:t>
            </a:r>
            <a:endParaRPr/>
          </a:p>
        </p:txBody>
      </p:sp>
      <p:sp>
        <p:nvSpPr>
          <p:cNvPr id="226" name="Google Shape;226;p18"/>
          <p:cNvSpPr txBox="1">
            <a:spLocks noGrp="1"/>
          </p:cNvSpPr>
          <p:nvPr>
            <p:ph type="subTitle" idx="8"/>
          </p:nvPr>
        </p:nvSpPr>
        <p:spPr>
          <a:xfrm>
            <a:off x="6928153" y="4174667"/>
            <a:ext cx="3956000" cy="701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000"/>
              <a:buFont typeface="Fira Sans"/>
              <a:buNone/>
              <a:defRPr sz="2667">
                <a:solidFill>
                  <a:schemeClr val="dk1"/>
                </a:solidFill>
                <a:latin typeface="Fira Sans"/>
                <a:ea typeface="Fira Sans"/>
                <a:cs typeface="Fira Sans"/>
                <a:sym typeface="Fira Sans"/>
              </a:defRPr>
            </a:lvl9pPr>
          </a:lstStyle>
          <a:p>
            <a:r>
              <a:rPr lang="en-US"/>
              <a:t>Click to edit Master subtitle style</a:t>
            </a:r>
            <a:endParaRPr/>
          </a:p>
        </p:txBody>
      </p:sp>
      <p:sp>
        <p:nvSpPr>
          <p:cNvPr id="227" name="Google Shape;227;p18"/>
          <p:cNvSpPr/>
          <p:nvPr/>
        </p:nvSpPr>
        <p:spPr>
          <a:xfrm>
            <a:off x="9064500" y="6352833"/>
            <a:ext cx="2877600" cy="510000"/>
          </a:xfrm>
          <a:prstGeom prst="rect">
            <a:avLst/>
          </a:prstGeom>
          <a:solidFill>
            <a:schemeClr val="lt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nvGrpSpPr>
          <p:cNvPr id="228" name="Google Shape;228;p18"/>
          <p:cNvGrpSpPr/>
          <p:nvPr/>
        </p:nvGrpSpPr>
        <p:grpSpPr>
          <a:xfrm>
            <a:off x="319710" y="292627"/>
            <a:ext cx="11575757" cy="5769607"/>
            <a:chOff x="239782" y="219470"/>
            <a:chExt cx="8681818" cy="4327205"/>
          </a:xfrm>
        </p:grpSpPr>
        <p:grpSp>
          <p:nvGrpSpPr>
            <p:cNvPr id="229" name="Google Shape;229;p18"/>
            <p:cNvGrpSpPr/>
            <p:nvPr/>
          </p:nvGrpSpPr>
          <p:grpSpPr>
            <a:xfrm rot="-5400000">
              <a:off x="8489475" y="4114550"/>
              <a:ext cx="739450" cy="124800"/>
              <a:chOff x="2701575" y="355025"/>
              <a:chExt cx="739450" cy="124800"/>
            </a:xfrm>
          </p:grpSpPr>
          <p:cxnSp>
            <p:nvCxnSpPr>
              <p:cNvPr id="230" name="Google Shape;230;p18"/>
              <p:cNvCxnSpPr/>
              <p:nvPr/>
            </p:nvCxnSpPr>
            <p:spPr>
              <a:xfrm flipH="1">
                <a:off x="2701575" y="355025"/>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31" name="Google Shape;231;p18"/>
              <p:cNvCxnSpPr/>
              <p:nvPr/>
            </p:nvCxnSpPr>
            <p:spPr>
              <a:xfrm flipH="1">
                <a:off x="2855238" y="355025"/>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32" name="Google Shape;232;p18"/>
              <p:cNvCxnSpPr/>
              <p:nvPr/>
            </p:nvCxnSpPr>
            <p:spPr>
              <a:xfrm flipH="1">
                <a:off x="3008900" y="355025"/>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33" name="Google Shape;233;p18"/>
              <p:cNvCxnSpPr/>
              <p:nvPr/>
            </p:nvCxnSpPr>
            <p:spPr>
              <a:xfrm flipH="1">
                <a:off x="3162563" y="355025"/>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34" name="Google Shape;234;p18"/>
              <p:cNvCxnSpPr/>
              <p:nvPr/>
            </p:nvCxnSpPr>
            <p:spPr>
              <a:xfrm flipH="1">
                <a:off x="3316225" y="355025"/>
                <a:ext cx="124800" cy="124800"/>
              </a:xfrm>
              <a:prstGeom prst="straightConnector1">
                <a:avLst/>
              </a:prstGeom>
              <a:noFill/>
              <a:ln w="19050" cap="flat" cmpd="sng">
                <a:solidFill>
                  <a:schemeClr val="accent1"/>
                </a:solidFill>
                <a:prstDash val="solid"/>
                <a:round/>
                <a:headEnd type="none" w="med" len="med"/>
                <a:tailEnd type="none" w="med" len="med"/>
              </a:ln>
            </p:spPr>
          </p:cxnSp>
        </p:grpSp>
        <p:grpSp>
          <p:nvGrpSpPr>
            <p:cNvPr id="235" name="Google Shape;235;p18"/>
            <p:cNvGrpSpPr/>
            <p:nvPr/>
          </p:nvGrpSpPr>
          <p:grpSpPr>
            <a:xfrm rot="5400000">
              <a:off x="-32019" y="491271"/>
              <a:ext cx="640048" cy="96447"/>
              <a:chOff x="2851817" y="106725"/>
              <a:chExt cx="744588" cy="113400"/>
            </a:xfrm>
          </p:grpSpPr>
          <p:sp>
            <p:nvSpPr>
              <p:cNvPr id="236" name="Google Shape;236;p18"/>
              <p:cNvSpPr/>
              <p:nvPr/>
            </p:nvSpPr>
            <p:spPr>
              <a:xfrm>
                <a:off x="2851817"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237" name="Google Shape;237;p18"/>
              <p:cNvSpPr/>
              <p:nvPr/>
            </p:nvSpPr>
            <p:spPr>
              <a:xfrm>
                <a:off x="3169211"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238" name="Google Shape;238;p18"/>
              <p:cNvSpPr/>
              <p:nvPr/>
            </p:nvSpPr>
            <p:spPr>
              <a:xfrm>
                <a:off x="3486606" y="106725"/>
                <a:ext cx="109800" cy="113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grpSp>
    </p:spTree>
    <p:extLst>
      <p:ext uri="{BB962C8B-B14F-4D97-AF65-F5344CB8AC3E}">
        <p14:creationId xmlns:p14="http://schemas.microsoft.com/office/powerpoint/2010/main" val="7428748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39"/>
        <p:cNvGrpSpPr/>
        <p:nvPr/>
      </p:nvGrpSpPr>
      <p:grpSpPr>
        <a:xfrm>
          <a:off x="0" y="0"/>
          <a:ext cx="0" cy="0"/>
          <a:chOff x="0" y="0"/>
          <a:chExt cx="0" cy="0"/>
        </a:xfrm>
      </p:grpSpPr>
      <p:sp>
        <p:nvSpPr>
          <p:cNvPr id="240" name="Google Shape;240;p19"/>
          <p:cNvSpPr txBox="1">
            <a:spLocks noGrp="1"/>
          </p:cNvSpPr>
          <p:nvPr>
            <p:ph type="title"/>
          </p:nvPr>
        </p:nvSpPr>
        <p:spPr>
          <a:xfrm>
            <a:off x="975360" y="621792"/>
            <a:ext cx="10241200" cy="74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241" name="Google Shape;241;p19"/>
          <p:cNvSpPr txBox="1">
            <a:spLocks noGrp="1"/>
          </p:cNvSpPr>
          <p:nvPr>
            <p:ph type="subTitle" idx="1"/>
          </p:nvPr>
        </p:nvSpPr>
        <p:spPr>
          <a:xfrm>
            <a:off x="960000" y="2555409"/>
            <a:ext cx="3413200" cy="1219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42" name="Google Shape;242;p19"/>
          <p:cNvSpPr txBox="1">
            <a:spLocks noGrp="1"/>
          </p:cNvSpPr>
          <p:nvPr>
            <p:ph type="subTitle" idx="2"/>
          </p:nvPr>
        </p:nvSpPr>
        <p:spPr>
          <a:xfrm>
            <a:off x="4372649" y="2555400"/>
            <a:ext cx="3414400" cy="1219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43" name="Google Shape;243;p19"/>
          <p:cNvSpPr txBox="1">
            <a:spLocks noGrp="1"/>
          </p:cNvSpPr>
          <p:nvPr>
            <p:ph type="subTitle" idx="3"/>
          </p:nvPr>
        </p:nvSpPr>
        <p:spPr>
          <a:xfrm>
            <a:off x="960000" y="4875467"/>
            <a:ext cx="3414400" cy="1219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44" name="Google Shape;244;p19"/>
          <p:cNvSpPr txBox="1">
            <a:spLocks noGrp="1"/>
          </p:cNvSpPr>
          <p:nvPr>
            <p:ph type="subTitle" idx="4"/>
          </p:nvPr>
        </p:nvSpPr>
        <p:spPr>
          <a:xfrm>
            <a:off x="4373379" y="4875467"/>
            <a:ext cx="3414400" cy="1219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45" name="Google Shape;245;p19"/>
          <p:cNvSpPr txBox="1">
            <a:spLocks noGrp="1"/>
          </p:cNvSpPr>
          <p:nvPr>
            <p:ph type="subTitle" idx="5"/>
          </p:nvPr>
        </p:nvSpPr>
        <p:spPr>
          <a:xfrm>
            <a:off x="7786759" y="2555400"/>
            <a:ext cx="3414400" cy="1219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46" name="Google Shape;246;p19"/>
          <p:cNvSpPr txBox="1">
            <a:spLocks noGrp="1"/>
          </p:cNvSpPr>
          <p:nvPr>
            <p:ph type="subTitle" idx="6"/>
          </p:nvPr>
        </p:nvSpPr>
        <p:spPr>
          <a:xfrm>
            <a:off x="7786757" y="4875467"/>
            <a:ext cx="3414400" cy="1219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47" name="Google Shape;247;p19"/>
          <p:cNvSpPr txBox="1">
            <a:spLocks noGrp="1"/>
          </p:cNvSpPr>
          <p:nvPr>
            <p:ph type="subTitle" idx="7"/>
          </p:nvPr>
        </p:nvSpPr>
        <p:spPr>
          <a:xfrm>
            <a:off x="960000" y="2158500"/>
            <a:ext cx="3414400" cy="502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SzPts val="2000"/>
              <a:buFont typeface="Fira Sans"/>
              <a:buNone/>
              <a:defRPr sz="2667">
                <a:latin typeface="Fira Sans"/>
                <a:ea typeface="Fira Sans"/>
                <a:cs typeface="Fira Sans"/>
                <a:sym typeface="Fira Sans"/>
              </a:defRPr>
            </a:lvl2pPr>
            <a:lvl3pPr lvl="2" algn="ctr" rtl="0">
              <a:lnSpc>
                <a:spcPct val="100000"/>
              </a:lnSpc>
              <a:spcBef>
                <a:spcPts val="0"/>
              </a:spcBef>
              <a:spcAft>
                <a:spcPts val="0"/>
              </a:spcAft>
              <a:buSzPts val="2000"/>
              <a:buFont typeface="Fira Sans"/>
              <a:buNone/>
              <a:defRPr sz="2667">
                <a:latin typeface="Fira Sans"/>
                <a:ea typeface="Fira Sans"/>
                <a:cs typeface="Fira Sans"/>
                <a:sym typeface="Fira Sans"/>
              </a:defRPr>
            </a:lvl3pPr>
            <a:lvl4pPr lvl="3" algn="ctr" rtl="0">
              <a:lnSpc>
                <a:spcPct val="100000"/>
              </a:lnSpc>
              <a:spcBef>
                <a:spcPts val="0"/>
              </a:spcBef>
              <a:spcAft>
                <a:spcPts val="0"/>
              </a:spcAft>
              <a:buSzPts val="2000"/>
              <a:buFont typeface="Fira Sans"/>
              <a:buNone/>
              <a:defRPr sz="2667">
                <a:latin typeface="Fira Sans"/>
                <a:ea typeface="Fira Sans"/>
                <a:cs typeface="Fira Sans"/>
                <a:sym typeface="Fira Sans"/>
              </a:defRPr>
            </a:lvl4pPr>
            <a:lvl5pPr lvl="4" algn="ctr" rtl="0">
              <a:lnSpc>
                <a:spcPct val="100000"/>
              </a:lnSpc>
              <a:spcBef>
                <a:spcPts val="0"/>
              </a:spcBef>
              <a:spcAft>
                <a:spcPts val="0"/>
              </a:spcAft>
              <a:buSzPts val="2000"/>
              <a:buFont typeface="Fira Sans"/>
              <a:buNone/>
              <a:defRPr sz="2667">
                <a:latin typeface="Fira Sans"/>
                <a:ea typeface="Fira Sans"/>
                <a:cs typeface="Fira Sans"/>
                <a:sym typeface="Fira Sans"/>
              </a:defRPr>
            </a:lvl5pPr>
            <a:lvl6pPr lvl="5" algn="ctr" rtl="0">
              <a:lnSpc>
                <a:spcPct val="100000"/>
              </a:lnSpc>
              <a:spcBef>
                <a:spcPts val="0"/>
              </a:spcBef>
              <a:spcAft>
                <a:spcPts val="0"/>
              </a:spcAft>
              <a:buSzPts val="2000"/>
              <a:buFont typeface="Fira Sans"/>
              <a:buNone/>
              <a:defRPr sz="2667">
                <a:latin typeface="Fira Sans"/>
                <a:ea typeface="Fira Sans"/>
                <a:cs typeface="Fira Sans"/>
                <a:sym typeface="Fira Sans"/>
              </a:defRPr>
            </a:lvl6pPr>
            <a:lvl7pPr lvl="6" algn="ctr" rtl="0">
              <a:lnSpc>
                <a:spcPct val="100000"/>
              </a:lnSpc>
              <a:spcBef>
                <a:spcPts val="0"/>
              </a:spcBef>
              <a:spcAft>
                <a:spcPts val="0"/>
              </a:spcAft>
              <a:buSzPts val="2000"/>
              <a:buFont typeface="Fira Sans"/>
              <a:buNone/>
              <a:defRPr sz="2667">
                <a:latin typeface="Fira Sans"/>
                <a:ea typeface="Fira Sans"/>
                <a:cs typeface="Fira Sans"/>
                <a:sym typeface="Fira Sans"/>
              </a:defRPr>
            </a:lvl7pPr>
            <a:lvl8pPr lvl="7" algn="ctr" rtl="0">
              <a:lnSpc>
                <a:spcPct val="100000"/>
              </a:lnSpc>
              <a:spcBef>
                <a:spcPts val="0"/>
              </a:spcBef>
              <a:spcAft>
                <a:spcPts val="0"/>
              </a:spcAft>
              <a:buSzPts val="2000"/>
              <a:buFont typeface="Fira Sans"/>
              <a:buNone/>
              <a:defRPr sz="2667">
                <a:latin typeface="Fira Sans"/>
                <a:ea typeface="Fira Sans"/>
                <a:cs typeface="Fira Sans"/>
                <a:sym typeface="Fira Sans"/>
              </a:defRPr>
            </a:lvl8pPr>
            <a:lvl9pPr lvl="8" algn="ctr" rtl="0">
              <a:lnSpc>
                <a:spcPct val="100000"/>
              </a:lnSpc>
              <a:spcBef>
                <a:spcPts val="0"/>
              </a:spcBef>
              <a:spcAft>
                <a:spcPts val="0"/>
              </a:spcAft>
              <a:buSzPts val="2000"/>
              <a:buFont typeface="Fira Sans"/>
              <a:buNone/>
              <a:defRPr sz="2667">
                <a:latin typeface="Fira Sans"/>
                <a:ea typeface="Fira Sans"/>
                <a:cs typeface="Fira Sans"/>
                <a:sym typeface="Fira Sans"/>
              </a:defRPr>
            </a:lvl9pPr>
          </a:lstStyle>
          <a:p>
            <a:r>
              <a:rPr lang="en-US"/>
              <a:t>Click to edit Master subtitle style</a:t>
            </a:r>
            <a:endParaRPr/>
          </a:p>
        </p:txBody>
      </p:sp>
      <p:sp>
        <p:nvSpPr>
          <p:cNvPr id="248" name="Google Shape;248;p19"/>
          <p:cNvSpPr txBox="1">
            <a:spLocks noGrp="1"/>
          </p:cNvSpPr>
          <p:nvPr>
            <p:ph type="subTitle" idx="8"/>
          </p:nvPr>
        </p:nvSpPr>
        <p:spPr>
          <a:xfrm>
            <a:off x="4372648" y="2158500"/>
            <a:ext cx="3414400" cy="502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SzPts val="2000"/>
              <a:buFont typeface="Fira Sans"/>
              <a:buNone/>
              <a:defRPr sz="2667">
                <a:latin typeface="Fira Sans"/>
                <a:ea typeface="Fira Sans"/>
                <a:cs typeface="Fira Sans"/>
                <a:sym typeface="Fira Sans"/>
              </a:defRPr>
            </a:lvl2pPr>
            <a:lvl3pPr lvl="2" algn="ctr" rtl="0">
              <a:lnSpc>
                <a:spcPct val="100000"/>
              </a:lnSpc>
              <a:spcBef>
                <a:spcPts val="0"/>
              </a:spcBef>
              <a:spcAft>
                <a:spcPts val="0"/>
              </a:spcAft>
              <a:buSzPts val="2000"/>
              <a:buFont typeface="Fira Sans"/>
              <a:buNone/>
              <a:defRPr sz="2667">
                <a:latin typeface="Fira Sans"/>
                <a:ea typeface="Fira Sans"/>
                <a:cs typeface="Fira Sans"/>
                <a:sym typeface="Fira Sans"/>
              </a:defRPr>
            </a:lvl3pPr>
            <a:lvl4pPr lvl="3" algn="ctr" rtl="0">
              <a:lnSpc>
                <a:spcPct val="100000"/>
              </a:lnSpc>
              <a:spcBef>
                <a:spcPts val="0"/>
              </a:spcBef>
              <a:spcAft>
                <a:spcPts val="0"/>
              </a:spcAft>
              <a:buSzPts val="2000"/>
              <a:buFont typeface="Fira Sans"/>
              <a:buNone/>
              <a:defRPr sz="2667">
                <a:latin typeface="Fira Sans"/>
                <a:ea typeface="Fira Sans"/>
                <a:cs typeface="Fira Sans"/>
                <a:sym typeface="Fira Sans"/>
              </a:defRPr>
            </a:lvl4pPr>
            <a:lvl5pPr lvl="4" algn="ctr" rtl="0">
              <a:lnSpc>
                <a:spcPct val="100000"/>
              </a:lnSpc>
              <a:spcBef>
                <a:spcPts val="0"/>
              </a:spcBef>
              <a:spcAft>
                <a:spcPts val="0"/>
              </a:spcAft>
              <a:buSzPts val="2000"/>
              <a:buFont typeface="Fira Sans"/>
              <a:buNone/>
              <a:defRPr sz="2667">
                <a:latin typeface="Fira Sans"/>
                <a:ea typeface="Fira Sans"/>
                <a:cs typeface="Fira Sans"/>
                <a:sym typeface="Fira Sans"/>
              </a:defRPr>
            </a:lvl5pPr>
            <a:lvl6pPr lvl="5" algn="ctr" rtl="0">
              <a:lnSpc>
                <a:spcPct val="100000"/>
              </a:lnSpc>
              <a:spcBef>
                <a:spcPts val="0"/>
              </a:spcBef>
              <a:spcAft>
                <a:spcPts val="0"/>
              </a:spcAft>
              <a:buSzPts val="2000"/>
              <a:buFont typeface="Fira Sans"/>
              <a:buNone/>
              <a:defRPr sz="2667">
                <a:latin typeface="Fira Sans"/>
                <a:ea typeface="Fira Sans"/>
                <a:cs typeface="Fira Sans"/>
                <a:sym typeface="Fira Sans"/>
              </a:defRPr>
            </a:lvl6pPr>
            <a:lvl7pPr lvl="6" algn="ctr" rtl="0">
              <a:lnSpc>
                <a:spcPct val="100000"/>
              </a:lnSpc>
              <a:spcBef>
                <a:spcPts val="0"/>
              </a:spcBef>
              <a:spcAft>
                <a:spcPts val="0"/>
              </a:spcAft>
              <a:buSzPts val="2000"/>
              <a:buFont typeface="Fira Sans"/>
              <a:buNone/>
              <a:defRPr sz="2667">
                <a:latin typeface="Fira Sans"/>
                <a:ea typeface="Fira Sans"/>
                <a:cs typeface="Fira Sans"/>
                <a:sym typeface="Fira Sans"/>
              </a:defRPr>
            </a:lvl7pPr>
            <a:lvl8pPr lvl="7" algn="ctr" rtl="0">
              <a:lnSpc>
                <a:spcPct val="100000"/>
              </a:lnSpc>
              <a:spcBef>
                <a:spcPts val="0"/>
              </a:spcBef>
              <a:spcAft>
                <a:spcPts val="0"/>
              </a:spcAft>
              <a:buSzPts val="2000"/>
              <a:buFont typeface="Fira Sans"/>
              <a:buNone/>
              <a:defRPr sz="2667">
                <a:latin typeface="Fira Sans"/>
                <a:ea typeface="Fira Sans"/>
                <a:cs typeface="Fira Sans"/>
                <a:sym typeface="Fira Sans"/>
              </a:defRPr>
            </a:lvl8pPr>
            <a:lvl9pPr lvl="8" algn="ctr" rtl="0">
              <a:lnSpc>
                <a:spcPct val="100000"/>
              </a:lnSpc>
              <a:spcBef>
                <a:spcPts val="0"/>
              </a:spcBef>
              <a:spcAft>
                <a:spcPts val="0"/>
              </a:spcAft>
              <a:buSzPts val="2000"/>
              <a:buFont typeface="Fira Sans"/>
              <a:buNone/>
              <a:defRPr sz="2667">
                <a:latin typeface="Fira Sans"/>
                <a:ea typeface="Fira Sans"/>
                <a:cs typeface="Fira Sans"/>
                <a:sym typeface="Fira Sans"/>
              </a:defRPr>
            </a:lvl9pPr>
          </a:lstStyle>
          <a:p>
            <a:r>
              <a:rPr lang="en-US"/>
              <a:t>Click to edit Master subtitle style</a:t>
            </a:r>
            <a:endParaRPr/>
          </a:p>
        </p:txBody>
      </p:sp>
      <p:sp>
        <p:nvSpPr>
          <p:cNvPr id="249" name="Google Shape;249;p19"/>
          <p:cNvSpPr txBox="1">
            <a:spLocks noGrp="1"/>
          </p:cNvSpPr>
          <p:nvPr>
            <p:ph type="subTitle" idx="9"/>
          </p:nvPr>
        </p:nvSpPr>
        <p:spPr>
          <a:xfrm>
            <a:off x="7786757" y="2158500"/>
            <a:ext cx="3414400" cy="502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SzPts val="2000"/>
              <a:buFont typeface="Fira Sans"/>
              <a:buNone/>
              <a:defRPr sz="2667">
                <a:latin typeface="Fira Sans"/>
                <a:ea typeface="Fira Sans"/>
                <a:cs typeface="Fira Sans"/>
                <a:sym typeface="Fira Sans"/>
              </a:defRPr>
            </a:lvl2pPr>
            <a:lvl3pPr lvl="2" algn="ctr" rtl="0">
              <a:lnSpc>
                <a:spcPct val="100000"/>
              </a:lnSpc>
              <a:spcBef>
                <a:spcPts val="0"/>
              </a:spcBef>
              <a:spcAft>
                <a:spcPts val="0"/>
              </a:spcAft>
              <a:buSzPts val="2000"/>
              <a:buFont typeface="Fira Sans"/>
              <a:buNone/>
              <a:defRPr sz="2667">
                <a:latin typeface="Fira Sans"/>
                <a:ea typeface="Fira Sans"/>
                <a:cs typeface="Fira Sans"/>
                <a:sym typeface="Fira Sans"/>
              </a:defRPr>
            </a:lvl3pPr>
            <a:lvl4pPr lvl="3" algn="ctr" rtl="0">
              <a:lnSpc>
                <a:spcPct val="100000"/>
              </a:lnSpc>
              <a:spcBef>
                <a:spcPts val="0"/>
              </a:spcBef>
              <a:spcAft>
                <a:spcPts val="0"/>
              </a:spcAft>
              <a:buSzPts val="2000"/>
              <a:buFont typeface="Fira Sans"/>
              <a:buNone/>
              <a:defRPr sz="2667">
                <a:latin typeface="Fira Sans"/>
                <a:ea typeface="Fira Sans"/>
                <a:cs typeface="Fira Sans"/>
                <a:sym typeface="Fira Sans"/>
              </a:defRPr>
            </a:lvl4pPr>
            <a:lvl5pPr lvl="4" algn="ctr" rtl="0">
              <a:lnSpc>
                <a:spcPct val="100000"/>
              </a:lnSpc>
              <a:spcBef>
                <a:spcPts val="0"/>
              </a:spcBef>
              <a:spcAft>
                <a:spcPts val="0"/>
              </a:spcAft>
              <a:buSzPts val="2000"/>
              <a:buFont typeface="Fira Sans"/>
              <a:buNone/>
              <a:defRPr sz="2667">
                <a:latin typeface="Fira Sans"/>
                <a:ea typeface="Fira Sans"/>
                <a:cs typeface="Fira Sans"/>
                <a:sym typeface="Fira Sans"/>
              </a:defRPr>
            </a:lvl5pPr>
            <a:lvl6pPr lvl="5" algn="ctr" rtl="0">
              <a:lnSpc>
                <a:spcPct val="100000"/>
              </a:lnSpc>
              <a:spcBef>
                <a:spcPts val="0"/>
              </a:spcBef>
              <a:spcAft>
                <a:spcPts val="0"/>
              </a:spcAft>
              <a:buSzPts val="2000"/>
              <a:buFont typeface="Fira Sans"/>
              <a:buNone/>
              <a:defRPr sz="2667">
                <a:latin typeface="Fira Sans"/>
                <a:ea typeface="Fira Sans"/>
                <a:cs typeface="Fira Sans"/>
                <a:sym typeface="Fira Sans"/>
              </a:defRPr>
            </a:lvl6pPr>
            <a:lvl7pPr lvl="6" algn="ctr" rtl="0">
              <a:lnSpc>
                <a:spcPct val="100000"/>
              </a:lnSpc>
              <a:spcBef>
                <a:spcPts val="0"/>
              </a:spcBef>
              <a:spcAft>
                <a:spcPts val="0"/>
              </a:spcAft>
              <a:buSzPts val="2000"/>
              <a:buFont typeface="Fira Sans"/>
              <a:buNone/>
              <a:defRPr sz="2667">
                <a:latin typeface="Fira Sans"/>
                <a:ea typeface="Fira Sans"/>
                <a:cs typeface="Fira Sans"/>
                <a:sym typeface="Fira Sans"/>
              </a:defRPr>
            </a:lvl7pPr>
            <a:lvl8pPr lvl="7" algn="ctr" rtl="0">
              <a:lnSpc>
                <a:spcPct val="100000"/>
              </a:lnSpc>
              <a:spcBef>
                <a:spcPts val="0"/>
              </a:spcBef>
              <a:spcAft>
                <a:spcPts val="0"/>
              </a:spcAft>
              <a:buSzPts val="2000"/>
              <a:buFont typeface="Fira Sans"/>
              <a:buNone/>
              <a:defRPr sz="2667">
                <a:latin typeface="Fira Sans"/>
                <a:ea typeface="Fira Sans"/>
                <a:cs typeface="Fira Sans"/>
                <a:sym typeface="Fira Sans"/>
              </a:defRPr>
            </a:lvl8pPr>
            <a:lvl9pPr lvl="8" algn="ctr" rtl="0">
              <a:lnSpc>
                <a:spcPct val="100000"/>
              </a:lnSpc>
              <a:spcBef>
                <a:spcPts val="0"/>
              </a:spcBef>
              <a:spcAft>
                <a:spcPts val="0"/>
              </a:spcAft>
              <a:buSzPts val="2000"/>
              <a:buFont typeface="Fira Sans"/>
              <a:buNone/>
              <a:defRPr sz="2667">
                <a:latin typeface="Fira Sans"/>
                <a:ea typeface="Fira Sans"/>
                <a:cs typeface="Fira Sans"/>
                <a:sym typeface="Fira Sans"/>
              </a:defRPr>
            </a:lvl9pPr>
          </a:lstStyle>
          <a:p>
            <a:r>
              <a:rPr lang="en-US"/>
              <a:t>Click to edit Master subtitle style</a:t>
            </a:r>
            <a:endParaRPr/>
          </a:p>
        </p:txBody>
      </p:sp>
      <p:sp>
        <p:nvSpPr>
          <p:cNvPr id="250" name="Google Shape;250;p19"/>
          <p:cNvSpPr txBox="1">
            <a:spLocks noGrp="1"/>
          </p:cNvSpPr>
          <p:nvPr>
            <p:ph type="subTitle" idx="13"/>
          </p:nvPr>
        </p:nvSpPr>
        <p:spPr>
          <a:xfrm>
            <a:off x="960000" y="4474267"/>
            <a:ext cx="3414400" cy="502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SzPts val="2000"/>
              <a:buFont typeface="Fira Sans"/>
              <a:buNone/>
              <a:defRPr sz="2667">
                <a:latin typeface="Fira Sans"/>
                <a:ea typeface="Fira Sans"/>
                <a:cs typeface="Fira Sans"/>
                <a:sym typeface="Fira Sans"/>
              </a:defRPr>
            </a:lvl2pPr>
            <a:lvl3pPr lvl="2" algn="ctr" rtl="0">
              <a:lnSpc>
                <a:spcPct val="100000"/>
              </a:lnSpc>
              <a:spcBef>
                <a:spcPts val="0"/>
              </a:spcBef>
              <a:spcAft>
                <a:spcPts val="0"/>
              </a:spcAft>
              <a:buSzPts val="2000"/>
              <a:buFont typeface="Fira Sans"/>
              <a:buNone/>
              <a:defRPr sz="2667">
                <a:latin typeface="Fira Sans"/>
                <a:ea typeface="Fira Sans"/>
                <a:cs typeface="Fira Sans"/>
                <a:sym typeface="Fira Sans"/>
              </a:defRPr>
            </a:lvl3pPr>
            <a:lvl4pPr lvl="3" algn="ctr" rtl="0">
              <a:lnSpc>
                <a:spcPct val="100000"/>
              </a:lnSpc>
              <a:spcBef>
                <a:spcPts val="0"/>
              </a:spcBef>
              <a:spcAft>
                <a:spcPts val="0"/>
              </a:spcAft>
              <a:buSzPts val="2000"/>
              <a:buFont typeface="Fira Sans"/>
              <a:buNone/>
              <a:defRPr sz="2667">
                <a:latin typeface="Fira Sans"/>
                <a:ea typeface="Fira Sans"/>
                <a:cs typeface="Fira Sans"/>
                <a:sym typeface="Fira Sans"/>
              </a:defRPr>
            </a:lvl4pPr>
            <a:lvl5pPr lvl="4" algn="ctr" rtl="0">
              <a:lnSpc>
                <a:spcPct val="100000"/>
              </a:lnSpc>
              <a:spcBef>
                <a:spcPts val="0"/>
              </a:spcBef>
              <a:spcAft>
                <a:spcPts val="0"/>
              </a:spcAft>
              <a:buSzPts val="2000"/>
              <a:buFont typeface="Fira Sans"/>
              <a:buNone/>
              <a:defRPr sz="2667">
                <a:latin typeface="Fira Sans"/>
                <a:ea typeface="Fira Sans"/>
                <a:cs typeface="Fira Sans"/>
                <a:sym typeface="Fira Sans"/>
              </a:defRPr>
            </a:lvl5pPr>
            <a:lvl6pPr lvl="5" algn="ctr" rtl="0">
              <a:lnSpc>
                <a:spcPct val="100000"/>
              </a:lnSpc>
              <a:spcBef>
                <a:spcPts val="0"/>
              </a:spcBef>
              <a:spcAft>
                <a:spcPts val="0"/>
              </a:spcAft>
              <a:buSzPts val="2000"/>
              <a:buFont typeface="Fira Sans"/>
              <a:buNone/>
              <a:defRPr sz="2667">
                <a:latin typeface="Fira Sans"/>
                <a:ea typeface="Fira Sans"/>
                <a:cs typeface="Fira Sans"/>
                <a:sym typeface="Fira Sans"/>
              </a:defRPr>
            </a:lvl6pPr>
            <a:lvl7pPr lvl="6" algn="ctr" rtl="0">
              <a:lnSpc>
                <a:spcPct val="100000"/>
              </a:lnSpc>
              <a:spcBef>
                <a:spcPts val="0"/>
              </a:spcBef>
              <a:spcAft>
                <a:spcPts val="0"/>
              </a:spcAft>
              <a:buSzPts val="2000"/>
              <a:buFont typeface="Fira Sans"/>
              <a:buNone/>
              <a:defRPr sz="2667">
                <a:latin typeface="Fira Sans"/>
                <a:ea typeface="Fira Sans"/>
                <a:cs typeface="Fira Sans"/>
                <a:sym typeface="Fira Sans"/>
              </a:defRPr>
            </a:lvl7pPr>
            <a:lvl8pPr lvl="7" algn="ctr" rtl="0">
              <a:lnSpc>
                <a:spcPct val="100000"/>
              </a:lnSpc>
              <a:spcBef>
                <a:spcPts val="0"/>
              </a:spcBef>
              <a:spcAft>
                <a:spcPts val="0"/>
              </a:spcAft>
              <a:buSzPts val="2000"/>
              <a:buFont typeface="Fira Sans"/>
              <a:buNone/>
              <a:defRPr sz="2667">
                <a:latin typeface="Fira Sans"/>
                <a:ea typeface="Fira Sans"/>
                <a:cs typeface="Fira Sans"/>
                <a:sym typeface="Fira Sans"/>
              </a:defRPr>
            </a:lvl8pPr>
            <a:lvl9pPr lvl="8" algn="ctr" rtl="0">
              <a:lnSpc>
                <a:spcPct val="100000"/>
              </a:lnSpc>
              <a:spcBef>
                <a:spcPts val="0"/>
              </a:spcBef>
              <a:spcAft>
                <a:spcPts val="0"/>
              </a:spcAft>
              <a:buSzPts val="2000"/>
              <a:buFont typeface="Fira Sans"/>
              <a:buNone/>
              <a:defRPr sz="2667">
                <a:latin typeface="Fira Sans"/>
                <a:ea typeface="Fira Sans"/>
                <a:cs typeface="Fira Sans"/>
                <a:sym typeface="Fira Sans"/>
              </a:defRPr>
            </a:lvl9pPr>
          </a:lstStyle>
          <a:p>
            <a:r>
              <a:rPr lang="en-US"/>
              <a:t>Click to edit Master subtitle style</a:t>
            </a:r>
            <a:endParaRPr/>
          </a:p>
        </p:txBody>
      </p:sp>
      <p:sp>
        <p:nvSpPr>
          <p:cNvPr id="251" name="Google Shape;251;p19"/>
          <p:cNvSpPr txBox="1">
            <a:spLocks noGrp="1"/>
          </p:cNvSpPr>
          <p:nvPr>
            <p:ph type="subTitle" idx="14"/>
          </p:nvPr>
        </p:nvSpPr>
        <p:spPr>
          <a:xfrm>
            <a:off x="4372648" y="4474269"/>
            <a:ext cx="3414400" cy="502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SzPts val="2000"/>
              <a:buFont typeface="Fira Sans"/>
              <a:buNone/>
              <a:defRPr sz="2667">
                <a:latin typeface="Fira Sans"/>
                <a:ea typeface="Fira Sans"/>
                <a:cs typeface="Fira Sans"/>
                <a:sym typeface="Fira Sans"/>
              </a:defRPr>
            </a:lvl2pPr>
            <a:lvl3pPr lvl="2" algn="ctr" rtl="0">
              <a:lnSpc>
                <a:spcPct val="100000"/>
              </a:lnSpc>
              <a:spcBef>
                <a:spcPts val="0"/>
              </a:spcBef>
              <a:spcAft>
                <a:spcPts val="0"/>
              </a:spcAft>
              <a:buSzPts val="2000"/>
              <a:buFont typeface="Fira Sans"/>
              <a:buNone/>
              <a:defRPr sz="2667">
                <a:latin typeface="Fira Sans"/>
                <a:ea typeface="Fira Sans"/>
                <a:cs typeface="Fira Sans"/>
                <a:sym typeface="Fira Sans"/>
              </a:defRPr>
            </a:lvl3pPr>
            <a:lvl4pPr lvl="3" algn="ctr" rtl="0">
              <a:lnSpc>
                <a:spcPct val="100000"/>
              </a:lnSpc>
              <a:spcBef>
                <a:spcPts val="0"/>
              </a:spcBef>
              <a:spcAft>
                <a:spcPts val="0"/>
              </a:spcAft>
              <a:buSzPts val="2000"/>
              <a:buFont typeface="Fira Sans"/>
              <a:buNone/>
              <a:defRPr sz="2667">
                <a:latin typeface="Fira Sans"/>
                <a:ea typeface="Fira Sans"/>
                <a:cs typeface="Fira Sans"/>
                <a:sym typeface="Fira Sans"/>
              </a:defRPr>
            </a:lvl4pPr>
            <a:lvl5pPr lvl="4" algn="ctr" rtl="0">
              <a:lnSpc>
                <a:spcPct val="100000"/>
              </a:lnSpc>
              <a:spcBef>
                <a:spcPts val="0"/>
              </a:spcBef>
              <a:spcAft>
                <a:spcPts val="0"/>
              </a:spcAft>
              <a:buSzPts val="2000"/>
              <a:buFont typeface="Fira Sans"/>
              <a:buNone/>
              <a:defRPr sz="2667">
                <a:latin typeface="Fira Sans"/>
                <a:ea typeface="Fira Sans"/>
                <a:cs typeface="Fira Sans"/>
                <a:sym typeface="Fira Sans"/>
              </a:defRPr>
            </a:lvl5pPr>
            <a:lvl6pPr lvl="5" algn="ctr" rtl="0">
              <a:lnSpc>
                <a:spcPct val="100000"/>
              </a:lnSpc>
              <a:spcBef>
                <a:spcPts val="0"/>
              </a:spcBef>
              <a:spcAft>
                <a:spcPts val="0"/>
              </a:spcAft>
              <a:buSzPts val="2000"/>
              <a:buFont typeface="Fira Sans"/>
              <a:buNone/>
              <a:defRPr sz="2667">
                <a:latin typeface="Fira Sans"/>
                <a:ea typeface="Fira Sans"/>
                <a:cs typeface="Fira Sans"/>
                <a:sym typeface="Fira Sans"/>
              </a:defRPr>
            </a:lvl6pPr>
            <a:lvl7pPr lvl="6" algn="ctr" rtl="0">
              <a:lnSpc>
                <a:spcPct val="100000"/>
              </a:lnSpc>
              <a:spcBef>
                <a:spcPts val="0"/>
              </a:spcBef>
              <a:spcAft>
                <a:spcPts val="0"/>
              </a:spcAft>
              <a:buSzPts val="2000"/>
              <a:buFont typeface="Fira Sans"/>
              <a:buNone/>
              <a:defRPr sz="2667">
                <a:latin typeface="Fira Sans"/>
                <a:ea typeface="Fira Sans"/>
                <a:cs typeface="Fira Sans"/>
                <a:sym typeface="Fira Sans"/>
              </a:defRPr>
            </a:lvl7pPr>
            <a:lvl8pPr lvl="7" algn="ctr" rtl="0">
              <a:lnSpc>
                <a:spcPct val="100000"/>
              </a:lnSpc>
              <a:spcBef>
                <a:spcPts val="0"/>
              </a:spcBef>
              <a:spcAft>
                <a:spcPts val="0"/>
              </a:spcAft>
              <a:buSzPts val="2000"/>
              <a:buFont typeface="Fira Sans"/>
              <a:buNone/>
              <a:defRPr sz="2667">
                <a:latin typeface="Fira Sans"/>
                <a:ea typeface="Fira Sans"/>
                <a:cs typeface="Fira Sans"/>
                <a:sym typeface="Fira Sans"/>
              </a:defRPr>
            </a:lvl8pPr>
            <a:lvl9pPr lvl="8" algn="ctr" rtl="0">
              <a:lnSpc>
                <a:spcPct val="100000"/>
              </a:lnSpc>
              <a:spcBef>
                <a:spcPts val="0"/>
              </a:spcBef>
              <a:spcAft>
                <a:spcPts val="0"/>
              </a:spcAft>
              <a:buSzPts val="2000"/>
              <a:buFont typeface="Fira Sans"/>
              <a:buNone/>
              <a:defRPr sz="2667">
                <a:latin typeface="Fira Sans"/>
                <a:ea typeface="Fira Sans"/>
                <a:cs typeface="Fira Sans"/>
                <a:sym typeface="Fira Sans"/>
              </a:defRPr>
            </a:lvl9pPr>
          </a:lstStyle>
          <a:p>
            <a:r>
              <a:rPr lang="en-US"/>
              <a:t>Click to edit Master subtitle style</a:t>
            </a:r>
            <a:endParaRPr/>
          </a:p>
        </p:txBody>
      </p:sp>
      <p:sp>
        <p:nvSpPr>
          <p:cNvPr id="252" name="Google Shape;252;p19"/>
          <p:cNvSpPr txBox="1">
            <a:spLocks noGrp="1"/>
          </p:cNvSpPr>
          <p:nvPr>
            <p:ph type="subTitle" idx="15"/>
          </p:nvPr>
        </p:nvSpPr>
        <p:spPr>
          <a:xfrm>
            <a:off x="7786757" y="4474269"/>
            <a:ext cx="3414400" cy="502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Fira Sans"/>
              <a:buNone/>
              <a:defRPr sz="2400">
                <a:solidFill>
                  <a:schemeClr val="dk1"/>
                </a:solidFill>
                <a:latin typeface="Fira Sans"/>
                <a:ea typeface="Fira Sans"/>
                <a:cs typeface="Fira Sans"/>
                <a:sym typeface="Fira Sans"/>
              </a:defRPr>
            </a:lvl1pPr>
            <a:lvl2pPr lvl="1" algn="ctr" rtl="0">
              <a:lnSpc>
                <a:spcPct val="100000"/>
              </a:lnSpc>
              <a:spcBef>
                <a:spcPts val="0"/>
              </a:spcBef>
              <a:spcAft>
                <a:spcPts val="0"/>
              </a:spcAft>
              <a:buSzPts val="2000"/>
              <a:buFont typeface="Fira Sans"/>
              <a:buNone/>
              <a:defRPr sz="2667">
                <a:latin typeface="Fira Sans"/>
                <a:ea typeface="Fira Sans"/>
                <a:cs typeface="Fira Sans"/>
                <a:sym typeface="Fira Sans"/>
              </a:defRPr>
            </a:lvl2pPr>
            <a:lvl3pPr lvl="2" algn="ctr" rtl="0">
              <a:lnSpc>
                <a:spcPct val="100000"/>
              </a:lnSpc>
              <a:spcBef>
                <a:spcPts val="0"/>
              </a:spcBef>
              <a:spcAft>
                <a:spcPts val="0"/>
              </a:spcAft>
              <a:buSzPts val="2000"/>
              <a:buFont typeface="Fira Sans"/>
              <a:buNone/>
              <a:defRPr sz="2667">
                <a:latin typeface="Fira Sans"/>
                <a:ea typeface="Fira Sans"/>
                <a:cs typeface="Fira Sans"/>
                <a:sym typeface="Fira Sans"/>
              </a:defRPr>
            </a:lvl3pPr>
            <a:lvl4pPr lvl="3" algn="ctr" rtl="0">
              <a:lnSpc>
                <a:spcPct val="100000"/>
              </a:lnSpc>
              <a:spcBef>
                <a:spcPts val="0"/>
              </a:spcBef>
              <a:spcAft>
                <a:spcPts val="0"/>
              </a:spcAft>
              <a:buSzPts val="2000"/>
              <a:buFont typeface="Fira Sans"/>
              <a:buNone/>
              <a:defRPr sz="2667">
                <a:latin typeface="Fira Sans"/>
                <a:ea typeface="Fira Sans"/>
                <a:cs typeface="Fira Sans"/>
                <a:sym typeface="Fira Sans"/>
              </a:defRPr>
            </a:lvl4pPr>
            <a:lvl5pPr lvl="4" algn="ctr" rtl="0">
              <a:lnSpc>
                <a:spcPct val="100000"/>
              </a:lnSpc>
              <a:spcBef>
                <a:spcPts val="0"/>
              </a:spcBef>
              <a:spcAft>
                <a:spcPts val="0"/>
              </a:spcAft>
              <a:buSzPts val="2000"/>
              <a:buFont typeface="Fira Sans"/>
              <a:buNone/>
              <a:defRPr sz="2667">
                <a:latin typeface="Fira Sans"/>
                <a:ea typeface="Fira Sans"/>
                <a:cs typeface="Fira Sans"/>
                <a:sym typeface="Fira Sans"/>
              </a:defRPr>
            </a:lvl5pPr>
            <a:lvl6pPr lvl="5" algn="ctr" rtl="0">
              <a:lnSpc>
                <a:spcPct val="100000"/>
              </a:lnSpc>
              <a:spcBef>
                <a:spcPts val="0"/>
              </a:spcBef>
              <a:spcAft>
                <a:spcPts val="0"/>
              </a:spcAft>
              <a:buSzPts val="2000"/>
              <a:buFont typeface="Fira Sans"/>
              <a:buNone/>
              <a:defRPr sz="2667">
                <a:latin typeface="Fira Sans"/>
                <a:ea typeface="Fira Sans"/>
                <a:cs typeface="Fira Sans"/>
                <a:sym typeface="Fira Sans"/>
              </a:defRPr>
            </a:lvl6pPr>
            <a:lvl7pPr lvl="6" algn="ctr" rtl="0">
              <a:lnSpc>
                <a:spcPct val="100000"/>
              </a:lnSpc>
              <a:spcBef>
                <a:spcPts val="0"/>
              </a:spcBef>
              <a:spcAft>
                <a:spcPts val="0"/>
              </a:spcAft>
              <a:buSzPts val="2000"/>
              <a:buFont typeface="Fira Sans"/>
              <a:buNone/>
              <a:defRPr sz="2667">
                <a:latin typeface="Fira Sans"/>
                <a:ea typeface="Fira Sans"/>
                <a:cs typeface="Fira Sans"/>
                <a:sym typeface="Fira Sans"/>
              </a:defRPr>
            </a:lvl7pPr>
            <a:lvl8pPr lvl="7" algn="ctr" rtl="0">
              <a:lnSpc>
                <a:spcPct val="100000"/>
              </a:lnSpc>
              <a:spcBef>
                <a:spcPts val="0"/>
              </a:spcBef>
              <a:spcAft>
                <a:spcPts val="0"/>
              </a:spcAft>
              <a:buSzPts val="2000"/>
              <a:buFont typeface="Fira Sans"/>
              <a:buNone/>
              <a:defRPr sz="2667">
                <a:latin typeface="Fira Sans"/>
                <a:ea typeface="Fira Sans"/>
                <a:cs typeface="Fira Sans"/>
                <a:sym typeface="Fira Sans"/>
              </a:defRPr>
            </a:lvl8pPr>
            <a:lvl9pPr lvl="8" algn="ctr" rtl="0">
              <a:lnSpc>
                <a:spcPct val="100000"/>
              </a:lnSpc>
              <a:spcBef>
                <a:spcPts val="0"/>
              </a:spcBef>
              <a:spcAft>
                <a:spcPts val="0"/>
              </a:spcAft>
              <a:buSzPts val="2000"/>
              <a:buFont typeface="Fira Sans"/>
              <a:buNone/>
              <a:defRPr sz="2667">
                <a:latin typeface="Fira Sans"/>
                <a:ea typeface="Fira Sans"/>
                <a:cs typeface="Fira Sans"/>
                <a:sym typeface="Fira Sans"/>
              </a:defRPr>
            </a:lvl9pPr>
          </a:lstStyle>
          <a:p>
            <a:r>
              <a:rPr lang="en-US"/>
              <a:t>Click to edit Master subtitle style</a:t>
            </a:r>
            <a:endParaRPr/>
          </a:p>
        </p:txBody>
      </p:sp>
      <p:grpSp>
        <p:nvGrpSpPr>
          <p:cNvPr id="253" name="Google Shape;253;p19"/>
          <p:cNvGrpSpPr/>
          <p:nvPr/>
        </p:nvGrpSpPr>
        <p:grpSpPr>
          <a:xfrm>
            <a:off x="152408" y="6146355"/>
            <a:ext cx="621093" cy="559251"/>
            <a:chOff x="5533920" y="2924280"/>
            <a:chExt cx="1121108" cy="1009478"/>
          </a:xfrm>
        </p:grpSpPr>
        <p:grpSp>
          <p:nvGrpSpPr>
            <p:cNvPr id="254" name="Google Shape;254;p19"/>
            <p:cNvGrpSpPr/>
            <p:nvPr/>
          </p:nvGrpSpPr>
          <p:grpSpPr>
            <a:xfrm>
              <a:off x="5533920" y="2924280"/>
              <a:ext cx="1121108" cy="558083"/>
              <a:chOff x="5533920" y="2924280"/>
              <a:chExt cx="1121108" cy="558083"/>
            </a:xfrm>
          </p:grpSpPr>
          <p:sp>
            <p:nvSpPr>
              <p:cNvPr id="255" name="Google Shape;255;p19"/>
              <p:cNvSpPr/>
              <p:nvPr/>
            </p:nvSpPr>
            <p:spPr>
              <a:xfrm>
                <a:off x="5790960" y="2924280"/>
                <a:ext cx="282493" cy="325209"/>
              </a:xfrm>
              <a:custGeom>
                <a:avLst/>
                <a:gdLst/>
                <a:ahLst/>
                <a:cxnLst/>
                <a:rect l="l" t="t" r="r" b="b"/>
                <a:pathLst>
                  <a:path w="311287" h="351577" extrusionOk="0">
                    <a:moveTo>
                      <a:pt x="174380" y="322812"/>
                    </a:moveTo>
                    <a:cubicBezTo>
                      <a:pt x="250275" y="307191"/>
                      <a:pt x="297015" y="222799"/>
                      <a:pt x="278774" y="134379"/>
                    </a:cubicBezTo>
                    <a:cubicBezTo>
                      <a:pt x="260601" y="45882"/>
                      <a:pt x="184267" y="-13135"/>
                      <a:pt x="108429" y="2515"/>
                    </a:cubicBezTo>
                    <a:cubicBezTo>
                      <a:pt x="32477" y="18164"/>
                      <a:pt x="-14272" y="102518"/>
                      <a:pt x="3930" y="190957"/>
                    </a:cubicBezTo>
                    <a:cubicBezTo>
                      <a:pt x="22123" y="279426"/>
                      <a:pt x="98476" y="338442"/>
                      <a:pt x="174371" y="3228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6" name="Google Shape;256;p19"/>
              <p:cNvSpPr/>
              <p:nvPr/>
            </p:nvSpPr>
            <p:spPr>
              <a:xfrm>
                <a:off x="5533920" y="3162240"/>
                <a:ext cx="288386" cy="320115"/>
              </a:xfrm>
              <a:custGeom>
                <a:avLst/>
                <a:gdLst/>
                <a:ahLst/>
                <a:cxnLst/>
                <a:rect l="l" t="t" r="r" b="b"/>
                <a:pathLst>
                  <a:path w="329584" h="361712" extrusionOk="0">
                    <a:moveTo>
                      <a:pt x="210206" y="309680"/>
                    </a:moveTo>
                    <a:cubicBezTo>
                      <a:pt x="281139" y="278438"/>
                      <a:pt x="309133" y="186122"/>
                      <a:pt x="272814" y="103492"/>
                    </a:cubicBezTo>
                    <a:cubicBezTo>
                      <a:pt x="236457" y="20844"/>
                      <a:pt x="149380" y="-20828"/>
                      <a:pt x="78475" y="10338"/>
                    </a:cubicBezTo>
                    <a:cubicBezTo>
                      <a:pt x="7581" y="41589"/>
                      <a:pt x="-20451" y="133877"/>
                      <a:pt x="15944" y="216554"/>
                    </a:cubicBezTo>
                    <a:cubicBezTo>
                      <a:pt x="52377" y="299193"/>
                      <a:pt x="139321" y="340884"/>
                      <a:pt x="210206" y="3096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7" name="Google Shape;257;p19"/>
              <p:cNvSpPr/>
              <p:nvPr/>
            </p:nvSpPr>
            <p:spPr>
              <a:xfrm>
                <a:off x="6115680" y="2924280"/>
                <a:ext cx="282484" cy="325226"/>
              </a:xfrm>
              <a:custGeom>
                <a:avLst/>
                <a:gdLst/>
                <a:ahLst/>
                <a:cxnLst/>
                <a:rect l="l" t="t" r="r" b="b"/>
                <a:pathLst>
                  <a:path w="311277" h="351596" extrusionOk="0">
                    <a:moveTo>
                      <a:pt x="108395" y="322821"/>
                    </a:moveTo>
                    <a:cubicBezTo>
                      <a:pt x="184261" y="338461"/>
                      <a:pt x="260595" y="279435"/>
                      <a:pt x="278787" y="190967"/>
                    </a:cubicBezTo>
                    <a:cubicBezTo>
                      <a:pt x="296999" y="102518"/>
                      <a:pt x="250270" y="18174"/>
                      <a:pt x="174279" y="2515"/>
                    </a:cubicBezTo>
                    <a:cubicBezTo>
                      <a:pt x="98460" y="-13135"/>
                      <a:pt x="22127" y="45882"/>
                      <a:pt x="3934" y="134388"/>
                    </a:cubicBezTo>
                    <a:cubicBezTo>
                      <a:pt x="-14278" y="222809"/>
                      <a:pt x="32471" y="307191"/>
                      <a:pt x="108395" y="3228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58" name="Google Shape;258;p19"/>
              <p:cNvSpPr/>
              <p:nvPr/>
            </p:nvSpPr>
            <p:spPr>
              <a:xfrm>
                <a:off x="6366600" y="3162240"/>
                <a:ext cx="288428" cy="320123"/>
              </a:xfrm>
              <a:custGeom>
                <a:avLst/>
                <a:gdLst/>
                <a:ahLst/>
                <a:cxnLst/>
                <a:rect l="l" t="t" r="r" b="b"/>
                <a:pathLst>
                  <a:path w="329632" h="361721" extrusionOk="0">
                    <a:moveTo>
                      <a:pt x="210236" y="10336"/>
                    </a:moveTo>
                    <a:cubicBezTo>
                      <a:pt x="139341" y="-20829"/>
                      <a:pt x="52273" y="20852"/>
                      <a:pt x="15916" y="103491"/>
                    </a:cubicBezTo>
                    <a:cubicBezTo>
                      <a:pt x="-20441" y="186130"/>
                      <a:pt x="7601" y="278437"/>
                      <a:pt x="78515" y="309679"/>
                    </a:cubicBezTo>
                    <a:cubicBezTo>
                      <a:pt x="149419" y="340892"/>
                      <a:pt x="236392" y="299192"/>
                      <a:pt x="272787" y="216562"/>
                    </a:cubicBezTo>
                    <a:cubicBezTo>
                      <a:pt x="309191" y="133876"/>
                      <a:pt x="281169" y="41588"/>
                      <a:pt x="210245" y="103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59" name="Google Shape;259;p19"/>
            <p:cNvSpPr/>
            <p:nvPr/>
          </p:nvSpPr>
          <p:spPr>
            <a:xfrm>
              <a:off x="5663160" y="3311280"/>
              <a:ext cx="863003" cy="622478"/>
            </a:xfrm>
            <a:custGeom>
              <a:avLst/>
              <a:gdLst/>
              <a:ahLst/>
              <a:cxnLst/>
              <a:rect l="l" t="t" r="r" b="b"/>
              <a:pathLst>
                <a:path w="863003" h="622478" extrusionOk="0">
                  <a:moveTo>
                    <a:pt x="725710" y="252470"/>
                  </a:moveTo>
                  <a:cubicBezTo>
                    <a:pt x="689258" y="229838"/>
                    <a:pt x="639642" y="189347"/>
                    <a:pt x="614791" y="126035"/>
                  </a:cubicBezTo>
                  <a:cubicBezTo>
                    <a:pt x="572748" y="19079"/>
                    <a:pt x="492652" y="10"/>
                    <a:pt x="431511" y="0"/>
                  </a:cubicBezTo>
                  <a:cubicBezTo>
                    <a:pt x="370389" y="0"/>
                    <a:pt x="290274" y="19079"/>
                    <a:pt x="248231" y="126035"/>
                  </a:cubicBezTo>
                  <a:cubicBezTo>
                    <a:pt x="223399" y="189357"/>
                    <a:pt x="173784" y="229838"/>
                    <a:pt x="137303" y="252479"/>
                  </a:cubicBezTo>
                  <a:cubicBezTo>
                    <a:pt x="58274" y="275034"/>
                    <a:pt x="10" y="347110"/>
                    <a:pt x="0" y="433464"/>
                  </a:cubicBezTo>
                  <a:cubicBezTo>
                    <a:pt x="0" y="537820"/>
                    <a:pt x="84630" y="622478"/>
                    <a:pt x="189081" y="622478"/>
                  </a:cubicBezTo>
                  <a:cubicBezTo>
                    <a:pt x="276416" y="622459"/>
                    <a:pt x="396773" y="564356"/>
                    <a:pt x="431511" y="564356"/>
                  </a:cubicBezTo>
                  <a:cubicBezTo>
                    <a:pt x="466258" y="564337"/>
                    <a:pt x="586588" y="622459"/>
                    <a:pt x="673970" y="622459"/>
                  </a:cubicBezTo>
                  <a:cubicBezTo>
                    <a:pt x="778412" y="622459"/>
                    <a:pt x="863003" y="537829"/>
                    <a:pt x="862994" y="433464"/>
                  </a:cubicBezTo>
                  <a:cubicBezTo>
                    <a:pt x="862994" y="347120"/>
                    <a:pt x="804758" y="275044"/>
                    <a:pt x="725710" y="252479"/>
                  </a:cubicBezTo>
                  <a:close/>
                  <a:moveTo>
                    <a:pt x="617230" y="390668"/>
                  </a:moveTo>
                  <a:lnTo>
                    <a:pt x="500472" y="390668"/>
                  </a:lnTo>
                  <a:lnTo>
                    <a:pt x="500472" y="507406"/>
                  </a:lnTo>
                  <a:cubicBezTo>
                    <a:pt x="500472" y="507406"/>
                    <a:pt x="362531" y="507406"/>
                    <a:pt x="362531" y="507406"/>
                  </a:cubicBezTo>
                  <a:lnTo>
                    <a:pt x="362531" y="390668"/>
                  </a:lnTo>
                  <a:lnTo>
                    <a:pt x="245764" y="390668"/>
                  </a:lnTo>
                  <a:lnTo>
                    <a:pt x="245764" y="252717"/>
                  </a:lnTo>
                  <a:lnTo>
                    <a:pt x="362531" y="252717"/>
                  </a:lnTo>
                  <a:lnTo>
                    <a:pt x="362531" y="135931"/>
                  </a:lnTo>
                  <a:lnTo>
                    <a:pt x="500472" y="135931"/>
                  </a:lnTo>
                  <a:lnTo>
                    <a:pt x="500472" y="252717"/>
                  </a:lnTo>
                  <a:lnTo>
                    <a:pt x="617230" y="252717"/>
                  </a:lnTo>
                  <a:lnTo>
                    <a:pt x="617230" y="3906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428305792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260"/>
        <p:cNvGrpSpPr/>
        <p:nvPr/>
      </p:nvGrpSpPr>
      <p:grpSpPr>
        <a:xfrm>
          <a:off x="0" y="0"/>
          <a:ext cx="0" cy="0"/>
          <a:chOff x="0" y="0"/>
          <a:chExt cx="0" cy="0"/>
        </a:xfrm>
      </p:grpSpPr>
      <p:sp>
        <p:nvSpPr>
          <p:cNvPr id="261" name="Google Shape;261;p20"/>
          <p:cNvSpPr txBox="1">
            <a:spLocks noGrp="1"/>
          </p:cNvSpPr>
          <p:nvPr>
            <p:ph type="title"/>
          </p:nvPr>
        </p:nvSpPr>
        <p:spPr>
          <a:xfrm>
            <a:off x="976100" y="617733"/>
            <a:ext cx="10239600" cy="746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grpSp>
        <p:nvGrpSpPr>
          <p:cNvPr id="262" name="Google Shape;262;p20"/>
          <p:cNvGrpSpPr/>
          <p:nvPr/>
        </p:nvGrpSpPr>
        <p:grpSpPr>
          <a:xfrm>
            <a:off x="524275" y="279300"/>
            <a:ext cx="11209725" cy="6240856"/>
            <a:chOff x="393206" y="209475"/>
            <a:chExt cx="8407294" cy="4680642"/>
          </a:xfrm>
        </p:grpSpPr>
        <p:grpSp>
          <p:nvGrpSpPr>
            <p:cNvPr id="263" name="Google Shape;263;p20"/>
            <p:cNvGrpSpPr/>
            <p:nvPr/>
          </p:nvGrpSpPr>
          <p:grpSpPr>
            <a:xfrm rot="10800000">
              <a:off x="8061050" y="209475"/>
              <a:ext cx="739450" cy="124800"/>
              <a:chOff x="2623250" y="355025"/>
              <a:chExt cx="739450" cy="124800"/>
            </a:xfrm>
          </p:grpSpPr>
          <p:cxnSp>
            <p:nvCxnSpPr>
              <p:cNvPr id="264" name="Google Shape;264;p20"/>
              <p:cNvCxnSpPr/>
              <p:nvPr/>
            </p:nvCxnSpPr>
            <p:spPr>
              <a:xfrm flipH="1">
                <a:off x="2623250"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65" name="Google Shape;265;p20"/>
              <p:cNvCxnSpPr/>
              <p:nvPr/>
            </p:nvCxnSpPr>
            <p:spPr>
              <a:xfrm flipH="1">
                <a:off x="2776913"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66" name="Google Shape;266;p20"/>
              <p:cNvCxnSpPr/>
              <p:nvPr/>
            </p:nvCxnSpPr>
            <p:spPr>
              <a:xfrm flipH="1">
                <a:off x="2930575"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67" name="Google Shape;267;p20"/>
              <p:cNvCxnSpPr/>
              <p:nvPr/>
            </p:nvCxnSpPr>
            <p:spPr>
              <a:xfrm flipH="1">
                <a:off x="3084238"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268" name="Google Shape;268;p20"/>
              <p:cNvCxnSpPr/>
              <p:nvPr/>
            </p:nvCxnSpPr>
            <p:spPr>
              <a:xfrm flipH="1">
                <a:off x="3237900" y="355025"/>
                <a:ext cx="124800" cy="124800"/>
              </a:xfrm>
              <a:prstGeom prst="straightConnector1">
                <a:avLst/>
              </a:prstGeom>
              <a:noFill/>
              <a:ln w="19050" cap="flat" cmpd="sng">
                <a:solidFill>
                  <a:schemeClr val="lt2"/>
                </a:solidFill>
                <a:prstDash val="solid"/>
                <a:round/>
                <a:headEnd type="none" w="med" len="med"/>
                <a:tailEnd type="none" w="med" len="med"/>
              </a:ln>
            </p:spPr>
          </p:cxnSp>
        </p:grpSp>
        <p:grpSp>
          <p:nvGrpSpPr>
            <p:cNvPr id="269" name="Google Shape;269;p20"/>
            <p:cNvGrpSpPr/>
            <p:nvPr/>
          </p:nvGrpSpPr>
          <p:grpSpPr>
            <a:xfrm>
              <a:off x="393206" y="4793671"/>
              <a:ext cx="640048" cy="96447"/>
              <a:chOff x="2911845" y="106725"/>
              <a:chExt cx="744588" cy="113400"/>
            </a:xfrm>
          </p:grpSpPr>
          <p:sp>
            <p:nvSpPr>
              <p:cNvPr id="270" name="Google Shape;270;p20"/>
              <p:cNvSpPr/>
              <p:nvPr/>
            </p:nvSpPr>
            <p:spPr>
              <a:xfrm>
                <a:off x="2911845"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271" name="Google Shape;271;p20"/>
              <p:cNvSpPr/>
              <p:nvPr/>
            </p:nvSpPr>
            <p:spPr>
              <a:xfrm>
                <a:off x="3229239"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272" name="Google Shape;272;p20"/>
              <p:cNvSpPr/>
              <p:nvPr/>
            </p:nvSpPr>
            <p:spPr>
              <a:xfrm>
                <a:off x="3546633" y="106725"/>
                <a:ext cx="109800" cy="113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grpSp>
      <p:grpSp>
        <p:nvGrpSpPr>
          <p:cNvPr id="273" name="Google Shape;273;p20"/>
          <p:cNvGrpSpPr/>
          <p:nvPr/>
        </p:nvGrpSpPr>
        <p:grpSpPr>
          <a:xfrm>
            <a:off x="101126" y="109219"/>
            <a:ext cx="564740" cy="508508"/>
            <a:chOff x="5533920" y="2924280"/>
            <a:chExt cx="1121108" cy="1009478"/>
          </a:xfrm>
        </p:grpSpPr>
        <p:grpSp>
          <p:nvGrpSpPr>
            <p:cNvPr id="274" name="Google Shape;274;p20"/>
            <p:cNvGrpSpPr/>
            <p:nvPr/>
          </p:nvGrpSpPr>
          <p:grpSpPr>
            <a:xfrm>
              <a:off x="5533920" y="2924280"/>
              <a:ext cx="1121108" cy="558083"/>
              <a:chOff x="5533920" y="2924280"/>
              <a:chExt cx="1121108" cy="558083"/>
            </a:xfrm>
          </p:grpSpPr>
          <p:sp>
            <p:nvSpPr>
              <p:cNvPr id="275" name="Google Shape;275;p20"/>
              <p:cNvSpPr/>
              <p:nvPr/>
            </p:nvSpPr>
            <p:spPr>
              <a:xfrm>
                <a:off x="5790960" y="2924280"/>
                <a:ext cx="282493" cy="325209"/>
              </a:xfrm>
              <a:custGeom>
                <a:avLst/>
                <a:gdLst/>
                <a:ahLst/>
                <a:cxnLst/>
                <a:rect l="l" t="t" r="r" b="b"/>
                <a:pathLst>
                  <a:path w="311287" h="351577" extrusionOk="0">
                    <a:moveTo>
                      <a:pt x="174380" y="322812"/>
                    </a:moveTo>
                    <a:cubicBezTo>
                      <a:pt x="250275" y="307191"/>
                      <a:pt x="297015" y="222799"/>
                      <a:pt x="278774" y="134379"/>
                    </a:cubicBezTo>
                    <a:cubicBezTo>
                      <a:pt x="260601" y="45882"/>
                      <a:pt x="184267" y="-13135"/>
                      <a:pt x="108429" y="2515"/>
                    </a:cubicBezTo>
                    <a:cubicBezTo>
                      <a:pt x="32477" y="18164"/>
                      <a:pt x="-14272" y="102518"/>
                      <a:pt x="3930" y="190957"/>
                    </a:cubicBezTo>
                    <a:cubicBezTo>
                      <a:pt x="22123" y="279426"/>
                      <a:pt x="98476" y="338442"/>
                      <a:pt x="174371" y="3228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6" name="Google Shape;276;p20"/>
              <p:cNvSpPr/>
              <p:nvPr/>
            </p:nvSpPr>
            <p:spPr>
              <a:xfrm>
                <a:off x="5533920" y="3162240"/>
                <a:ext cx="288386" cy="320115"/>
              </a:xfrm>
              <a:custGeom>
                <a:avLst/>
                <a:gdLst/>
                <a:ahLst/>
                <a:cxnLst/>
                <a:rect l="l" t="t" r="r" b="b"/>
                <a:pathLst>
                  <a:path w="329584" h="361712" extrusionOk="0">
                    <a:moveTo>
                      <a:pt x="210206" y="309680"/>
                    </a:moveTo>
                    <a:cubicBezTo>
                      <a:pt x="281139" y="278438"/>
                      <a:pt x="309133" y="186122"/>
                      <a:pt x="272814" y="103492"/>
                    </a:cubicBezTo>
                    <a:cubicBezTo>
                      <a:pt x="236457" y="20844"/>
                      <a:pt x="149380" y="-20828"/>
                      <a:pt x="78475" y="10338"/>
                    </a:cubicBezTo>
                    <a:cubicBezTo>
                      <a:pt x="7581" y="41589"/>
                      <a:pt x="-20451" y="133877"/>
                      <a:pt x="15944" y="216554"/>
                    </a:cubicBezTo>
                    <a:cubicBezTo>
                      <a:pt x="52377" y="299193"/>
                      <a:pt x="139321" y="340884"/>
                      <a:pt x="210206" y="309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7" name="Google Shape;277;p20"/>
              <p:cNvSpPr/>
              <p:nvPr/>
            </p:nvSpPr>
            <p:spPr>
              <a:xfrm>
                <a:off x="6115680" y="2924280"/>
                <a:ext cx="282484" cy="325226"/>
              </a:xfrm>
              <a:custGeom>
                <a:avLst/>
                <a:gdLst/>
                <a:ahLst/>
                <a:cxnLst/>
                <a:rect l="l" t="t" r="r" b="b"/>
                <a:pathLst>
                  <a:path w="311277" h="351596" extrusionOk="0">
                    <a:moveTo>
                      <a:pt x="108395" y="322821"/>
                    </a:moveTo>
                    <a:cubicBezTo>
                      <a:pt x="184261" y="338461"/>
                      <a:pt x="260595" y="279435"/>
                      <a:pt x="278787" y="190967"/>
                    </a:cubicBezTo>
                    <a:cubicBezTo>
                      <a:pt x="296999" y="102518"/>
                      <a:pt x="250270" y="18174"/>
                      <a:pt x="174279" y="2515"/>
                    </a:cubicBezTo>
                    <a:cubicBezTo>
                      <a:pt x="98460" y="-13135"/>
                      <a:pt x="22127" y="45882"/>
                      <a:pt x="3934" y="134388"/>
                    </a:cubicBezTo>
                    <a:cubicBezTo>
                      <a:pt x="-14278" y="222809"/>
                      <a:pt x="32471" y="307191"/>
                      <a:pt x="108395" y="3228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278" name="Google Shape;278;p20"/>
              <p:cNvSpPr/>
              <p:nvPr/>
            </p:nvSpPr>
            <p:spPr>
              <a:xfrm>
                <a:off x="6366600" y="3162240"/>
                <a:ext cx="288428" cy="320123"/>
              </a:xfrm>
              <a:custGeom>
                <a:avLst/>
                <a:gdLst/>
                <a:ahLst/>
                <a:cxnLst/>
                <a:rect l="l" t="t" r="r" b="b"/>
                <a:pathLst>
                  <a:path w="329632" h="361721" extrusionOk="0">
                    <a:moveTo>
                      <a:pt x="210236" y="10336"/>
                    </a:moveTo>
                    <a:cubicBezTo>
                      <a:pt x="139341" y="-20829"/>
                      <a:pt x="52273" y="20852"/>
                      <a:pt x="15916" y="103491"/>
                    </a:cubicBezTo>
                    <a:cubicBezTo>
                      <a:pt x="-20441" y="186130"/>
                      <a:pt x="7601" y="278437"/>
                      <a:pt x="78515" y="309679"/>
                    </a:cubicBezTo>
                    <a:cubicBezTo>
                      <a:pt x="149419" y="340892"/>
                      <a:pt x="236392" y="299192"/>
                      <a:pt x="272787" y="216562"/>
                    </a:cubicBezTo>
                    <a:cubicBezTo>
                      <a:pt x="309191" y="133876"/>
                      <a:pt x="281169" y="41588"/>
                      <a:pt x="210245" y="103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279" name="Google Shape;279;p20"/>
            <p:cNvSpPr/>
            <p:nvPr/>
          </p:nvSpPr>
          <p:spPr>
            <a:xfrm>
              <a:off x="5663160" y="3311280"/>
              <a:ext cx="863003" cy="622478"/>
            </a:xfrm>
            <a:custGeom>
              <a:avLst/>
              <a:gdLst/>
              <a:ahLst/>
              <a:cxnLst/>
              <a:rect l="l" t="t" r="r" b="b"/>
              <a:pathLst>
                <a:path w="863003" h="622478" extrusionOk="0">
                  <a:moveTo>
                    <a:pt x="725710" y="252470"/>
                  </a:moveTo>
                  <a:cubicBezTo>
                    <a:pt x="689258" y="229838"/>
                    <a:pt x="639642" y="189347"/>
                    <a:pt x="614791" y="126035"/>
                  </a:cubicBezTo>
                  <a:cubicBezTo>
                    <a:pt x="572748" y="19079"/>
                    <a:pt x="492652" y="10"/>
                    <a:pt x="431511" y="0"/>
                  </a:cubicBezTo>
                  <a:cubicBezTo>
                    <a:pt x="370389" y="0"/>
                    <a:pt x="290274" y="19079"/>
                    <a:pt x="248231" y="126035"/>
                  </a:cubicBezTo>
                  <a:cubicBezTo>
                    <a:pt x="223399" y="189357"/>
                    <a:pt x="173784" y="229838"/>
                    <a:pt x="137303" y="252479"/>
                  </a:cubicBezTo>
                  <a:cubicBezTo>
                    <a:pt x="58274" y="275034"/>
                    <a:pt x="10" y="347110"/>
                    <a:pt x="0" y="433464"/>
                  </a:cubicBezTo>
                  <a:cubicBezTo>
                    <a:pt x="0" y="537820"/>
                    <a:pt x="84630" y="622478"/>
                    <a:pt x="189081" y="622478"/>
                  </a:cubicBezTo>
                  <a:cubicBezTo>
                    <a:pt x="276416" y="622459"/>
                    <a:pt x="396773" y="564356"/>
                    <a:pt x="431511" y="564356"/>
                  </a:cubicBezTo>
                  <a:cubicBezTo>
                    <a:pt x="466258" y="564337"/>
                    <a:pt x="586588" y="622459"/>
                    <a:pt x="673970" y="622459"/>
                  </a:cubicBezTo>
                  <a:cubicBezTo>
                    <a:pt x="778412" y="622459"/>
                    <a:pt x="863003" y="537829"/>
                    <a:pt x="862994" y="433464"/>
                  </a:cubicBezTo>
                  <a:cubicBezTo>
                    <a:pt x="862994" y="347120"/>
                    <a:pt x="804758" y="275044"/>
                    <a:pt x="725710" y="252479"/>
                  </a:cubicBezTo>
                  <a:close/>
                  <a:moveTo>
                    <a:pt x="617230" y="390668"/>
                  </a:moveTo>
                  <a:lnTo>
                    <a:pt x="500472" y="390668"/>
                  </a:lnTo>
                  <a:lnTo>
                    <a:pt x="500472" y="507406"/>
                  </a:lnTo>
                  <a:cubicBezTo>
                    <a:pt x="500472" y="507406"/>
                    <a:pt x="362531" y="507406"/>
                    <a:pt x="362531" y="507406"/>
                  </a:cubicBezTo>
                  <a:lnTo>
                    <a:pt x="362531" y="390668"/>
                  </a:lnTo>
                  <a:lnTo>
                    <a:pt x="245764" y="390668"/>
                  </a:lnTo>
                  <a:lnTo>
                    <a:pt x="245764" y="252717"/>
                  </a:lnTo>
                  <a:lnTo>
                    <a:pt x="362531" y="252717"/>
                  </a:lnTo>
                  <a:lnTo>
                    <a:pt x="362531" y="135931"/>
                  </a:lnTo>
                  <a:lnTo>
                    <a:pt x="500472" y="135931"/>
                  </a:lnTo>
                  <a:lnTo>
                    <a:pt x="500472" y="252717"/>
                  </a:lnTo>
                  <a:lnTo>
                    <a:pt x="617230" y="252717"/>
                  </a:lnTo>
                  <a:lnTo>
                    <a:pt x="617230" y="39066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Tree>
    <p:extLst>
      <p:ext uri="{BB962C8B-B14F-4D97-AF65-F5344CB8AC3E}">
        <p14:creationId xmlns:p14="http://schemas.microsoft.com/office/powerpoint/2010/main" val="41965349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grpSp>
        <p:nvGrpSpPr>
          <p:cNvPr id="42" name="Google Shape;42;p6"/>
          <p:cNvGrpSpPr/>
          <p:nvPr/>
        </p:nvGrpSpPr>
        <p:grpSpPr>
          <a:xfrm>
            <a:off x="-1671418" y="-3817966"/>
            <a:ext cx="14004747" cy="10414327"/>
            <a:chOff x="-1253563" y="-2863475"/>
            <a:chExt cx="10503560" cy="7810745"/>
          </a:xfrm>
        </p:grpSpPr>
        <p:sp>
          <p:nvSpPr>
            <p:cNvPr id="43" name="Google Shape;43;p6"/>
            <p:cNvSpPr/>
            <p:nvPr/>
          </p:nvSpPr>
          <p:spPr>
            <a:xfrm rot="10800000" flipH="1">
              <a:off x="8458597" y="-2863475"/>
              <a:ext cx="791400" cy="4128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44" name="Google Shape;44;p6"/>
            <p:cNvSpPr/>
            <p:nvPr/>
          </p:nvSpPr>
          <p:spPr>
            <a:xfrm rot="10800000" flipH="1">
              <a:off x="7897325" y="-2230235"/>
              <a:ext cx="791400" cy="2862000"/>
            </a:xfrm>
            <a:prstGeom prst="roundRect">
              <a:avLst>
                <a:gd name="adj" fmla="val 50000"/>
              </a:avLst>
            </a:prstGeom>
            <a:solidFill>
              <a:srgbClr val="0584A4">
                <a:alpha val="4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nvGrpSpPr>
            <p:cNvPr id="45" name="Google Shape;45;p6"/>
            <p:cNvGrpSpPr/>
            <p:nvPr/>
          </p:nvGrpSpPr>
          <p:grpSpPr>
            <a:xfrm>
              <a:off x="-1253563" y="3992679"/>
              <a:ext cx="1828500" cy="954591"/>
              <a:chOff x="-1253563" y="3992679"/>
              <a:chExt cx="1828500" cy="954591"/>
            </a:xfrm>
          </p:grpSpPr>
          <p:sp>
            <p:nvSpPr>
              <p:cNvPr id="46" name="Google Shape;46;p6"/>
              <p:cNvSpPr/>
              <p:nvPr/>
            </p:nvSpPr>
            <p:spPr>
              <a:xfrm rot="5400000" flipH="1">
                <a:off x="-119071" y="3992679"/>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47" name="Google Shape;47;p6"/>
              <p:cNvSpPr/>
              <p:nvPr/>
            </p:nvSpPr>
            <p:spPr>
              <a:xfrm rot="5400000">
                <a:off x="-678013" y="3694320"/>
                <a:ext cx="677400" cy="1828500"/>
              </a:xfrm>
              <a:prstGeom prst="roundRect">
                <a:avLst>
                  <a:gd name="adj" fmla="val 50000"/>
                </a:avLst>
              </a:prstGeom>
              <a:solidFill>
                <a:srgbClr val="74CEC4">
                  <a:alpha val="6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grpSp>
    </p:spTree>
    <p:extLst>
      <p:ext uri="{BB962C8B-B14F-4D97-AF65-F5344CB8AC3E}">
        <p14:creationId xmlns:p14="http://schemas.microsoft.com/office/powerpoint/2010/main" val="17519481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280"/>
        <p:cNvGrpSpPr/>
        <p:nvPr/>
      </p:nvGrpSpPr>
      <p:grpSpPr>
        <a:xfrm>
          <a:off x="0" y="0"/>
          <a:ext cx="0" cy="0"/>
          <a:chOff x="0" y="0"/>
          <a:chExt cx="0" cy="0"/>
        </a:xfrm>
      </p:grpSpPr>
      <p:sp>
        <p:nvSpPr>
          <p:cNvPr id="281" name="Google Shape;281;p21"/>
          <p:cNvSpPr txBox="1">
            <a:spLocks noGrp="1"/>
          </p:cNvSpPr>
          <p:nvPr>
            <p:ph type="title"/>
          </p:nvPr>
        </p:nvSpPr>
        <p:spPr>
          <a:xfrm>
            <a:off x="976100" y="617733"/>
            <a:ext cx="10239600" cy="7460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282" name="Google Shape;282;p21"/>
          <p:cNvSpPr/>
          <p:nvPr/>
        </p:nvSpPr>
        <p:spPr>
          <a:xfrm>
            <a:off x="11514851" y="5193767"/>
            <a:ext cx="685200" cy="1358800"/>
          </a:xfrm>
          <a:prstGeom prst="rect">
            <a:avLst/>
          </a:prstGeom>
          <a:solidFill>
            <a:schemeClr val="lt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nvGrpSpPr>
          <p:cNvPr id="283" name="Google Shape;283;p21"/>
          <p:cNvGrpSpPr/>
          <p:nvPr/>
        </p:nvGrpSpPr>
        <p:grpSpPr>
          <a:xfrm>
            <a:off x="102967" y="1"/>
            <a:ext cx="11222108" cy="6490841"/>
            <a:chOff x="77225" y="0"/>
            <a:chExt cx="8416581" cy="4868131"/>
          </a:xfrm>
        </p:grpSpPr>
        <p:grpSp>
          <p:nvGrpSpPr>
            <p:cNvPr id="284" name="Google Shape;284;p21"/>
            <p:cNvGrpSpPr/>
            <p:nvPr/>
          </p:nvGrpSpPr>
          <p:grpSpPr>
            <a:xfrm>
              <a:off x="77225" y="0"/>
              <a:ext cx="2341425" cy="124800"/>
              <a:chOff x="77225" y="0"/>
              <a:chExt cx="2341425" cy="124800"/>
            </a:xfrm>
          </p:grpSpPr>
          <p:cxnSp>
            <p:nvCxnSpPr>
              <p:cNvPr id="285" name="Google Shape;285;p21"/>
              <p:cNvCxnSpPr/>
              <p:nvPr/>
            </p:nvCxnSpPr>
            <p:spPr>
              <a:xfrm rot="10800000" flipH="1">
                <a:off x="710546"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86" name="Google Shape;286;p21"/>
              <p:cNvCxnSpPr/>
              <p:nvPr/>
            </p:nvCxnSpPr>
            <p:spPr>
              <a:xfrm rot="10800000" flipH="1">
                <a:off x="552216"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87" name="Google Shape;287;p21"/>
              <p:cNvCxnSpPr/>
              <p:nvPr/>
            </p:nvCxnSpPr>
            <p:spPr>
              <a:xfrm rot="10800000" flipH="1">
                <a:off x="393886"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88" name="Google Shape;288;p21"/>
              <p:cNvCxnSpPr/>
              <p:nvPr/>
            </p:nvCxnSpPr>
            <p:spPr>
              <a:xfrm rot="10800000" flipH="1">
                <a:off x="235555"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89" name="Google Shape;289;p21"/>
              <p:cNvCxnSpPr/>
              <p:nvPr/>
            </p:nvCxnSpPr>
            <p:spPr>
              <a:xfrm rot="10800000" flipH="1">
                <a:off x="77225"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90" name="Google Shape;290;p21"/>
              <p:cNvCxnSpPr/>
              <p:nvPr/>
            </p:nvCxnSpPr>
            <p:spPr>
              <a:xfrm rot="10800000" flipH="1">
                <a:off x="1502198"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91" name="Google Shape;291;p21"/>
              <p:cNvCxnSpPr/>
              <p:nvPr/>
            </p:nvCxnSpPr>
            <p:spPr>
              <a:xfrm rot="10800000" flipH="1">
                <a:off x="1343868"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92" name="Google Shape;292;p21"/>
              <p:cNvCxnSpPr/>
              <p:nvPr/>
            </p:nvCxnSpPr>
            <p:spPr>
              <a:xfrm rot="10800000" flipH="1">
                <a:off x="1185538"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93" name="Google Shape;293;p21"/>
              <p:cNvCxnSpPr/>
              <p:nvPr/>
            </p:nvCxnSpPr>
            <p:spPr>
              <a:xfrm rot="10800000" flipH="1">
                <a:off x="1027207"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94" name="Google Shape;294;p21"/>
              <p:cNvCxnSpPr/>
              <p:nvPr/>
            </p:nvCxnSpPr>
            <p:spPr>
              <a:xfrm rot="10800000" flipH="1">
                <a:off x="868877"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95" name="Google Shape;295;p21"/>
              <p:cNvCxnSpPr/>
              <p:nvPr/>
            </p:nvCxnSpPr>
            <p:spPr>
              <a:xfrm rot="10800000" flipH="1">
                <a:off x="2293850"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96" name="Google Shape;296;p21"/>
              <p:cNvCxnSpPr/>
              <p:nvPr/>
            </p:nvCxnSpPr>
            <p:spPr>
              <a:xfrm rot="10800000" flipH="1">
                <a:off x="2135520"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97" name="Google Shape;297;p21"/>
              <p:cNvCxnSpPr/>
              <p:nvPr/>
            </p:nvCxnSpPr>
            <p:spPr>
              <a:xfrm rot="10800000" flipH="1">
                <a:off x="1977189"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98" name="Google Shape;298;p21"/>
              <p:cNvCxnSpPr/>
              <p:nvPr/>
            </p:nvCxnSpPr>
            <p:spPr>
              <a:xfrm rot="10800000" flipH="1">
                <a:off x="1818859" y="0"/>
                <a:ext cx="124800" cy="124800"/>
              </a:xfrm>
              <a:prstGeom prst="straightConnector1">
                <a:avLst/>
              </a:prstGeom>
              <a:noFill/>
              <a:ln w="19050" cap="flat" cmpd="sng">
                <a:solidFill>
                  <a:schemeClr val="accent1"/>
                </a:solidFill>
                <a:prstDash val="solid"/>
                <a:round/>
                <a:headEnd type="none" w="med" len="med"/>
                <a:tailEnd type="none" w="med" len="med"/>
              </a:ln>
            </p:spPr>
          </p:cxnSp>
          <p:cxnSp>
            <p:nvCxnSpPr>
              <p:cNvPr id="299" name="Google Shape;299;p21"/>
              <p:cNvCxnSpPr/>
              <p:nvPr/>
            </p:nvCxnSpPr>
            <p:spPr>
              <a:xfrm rot="10800000" flipH="1">
                <a:off x="1660529" y="0"/>
                <a:ext cx="124800" cy="124800"/>
              </a:xfrm>
              <a:prstGeom prst="straightConnector1">
                <a:avLst/>
              </a:prstGeom>
              <a:noFill/>
              <a:ln w="19050" cap="flat" cmpd="sng">
                <a:solidFill>
                  <a:schemeClr val="accent1"/>
                </a:solidFill>
                <a:prstDash val="solid"/>
                <a:round/>
                <a:headEnd type="none" w="med" len="med"/>
                <a:tailEnd type="none" w="med" len="med"/>
              </a:ln>
            </p:spPr>
          </p:cxnSp>
        </p:grpSp>
        <p:grpSp>
          <p:nvGrpSpPr>
            <p:cNvPr id="300" name="Google Shape;300;p21"/>
            <p:cNvGrpSpPr/>
            <p:nvPr/>
          </p:nvGrpSpPr>
          <p:grpSpPr>
            <a:xfrm rot="10800000">
              <a:off x="8215344" y="4743331"/>
              <a:ext cx="278463" cy="124800"/>
              <a:chOff x="2701575" y="355025"/>
              <a:chExt cx="278463" cy="124800"/>
            </a:xfrm>
          </p:grpSpPr>
          <p:cxnSp>
            <p:nvCxnSpPr>
              <p:cNvPr id="301" name="Google Shape;301;p21"/>
              <p:cNvCxnSpPr/>
              <p:nvPr/>
            </p:nvCxnSpPr>
            <p:spPr>
              <a:xfrm flipH="1">
                <a:off x="2701575" y="355025"/>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02" name="Google Shape;302;p21"/>
              <p:cNvCxnSpPr/>
              <p:nvPr/>
            </p:nvCxnSpPr>
            <p:spPr>
              <a:xfrm flipH="1">
                <a:off x="2855238" y="355025"/>
                <a:ext cx="124800" cy="124800"/>
              </a:xfrm>
              <a:prstGeom prst="straightConnector1">
                <a:avLst/>
              </a:prstGeom>
              <a:noFill/>
              <a:ln w="19050" cap="flat" cmpd="sng">
                <a:solidFill>
                  <a:schemeClr val="lt2"/>
                </a:solidFill>
                <a:prstDash val="solid"/>
                <a:round/>
                <a:headEnd type="none" w="med" len="med"/>
                <a:tailEnd type="none" w="med" len="med"/>
              </a:ln>
            </p:spPr>
          </p:cxnSp>
        </p:grpSp>
      </p:grpSp>
    </p:spTree>
    <p:extLst>
      <p:ext uri="{BB962C8B-B14F-4D97-AF65-F5344CB8AC3E}">
        <p14:creationId xmlns:p14="http://schemas.microsoft.com/office/powerpoint/2010/main" val="338013968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303"/>
        <p:cNvGrpSpPr/>
        <p:nvPr/>
      </p:nvGrpSpPr>
      <p:grpSpPr>
        <a:xfrm>
          <a:off x="0" y="0"/>
          <a:ext cx="0" cy="0"/>
          <a:chOff x="0" y="0"/>
          <a:chExt cx="0" cy="0"/>
        </a:xfrm>
      </p:grpSpPr>
      <p:sp>
        <p:nvSpPr>
          <p:cNvPr id="304" name="Google Shape;304;p22"/>
          <p:cNvSpPr txBox="1">
            <a:spLocks noGrp="1"/>
          </p:cNvSpPr>
          <p:nvPr>
            <p:ph type="ctrTitle"/>
          </p:nvPr>
        </p:nvSpPr>
        <p:spPr>
          <a:xfrm>
            <a:off x="6096000" y="719333"/>
            <a:ext cx="4684800" cy="13304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US"/>
              <a:t>Click to edit Master title style</a:t>
            </a:r>
            <a:endParaRPr/>
          </a:p>
        </p:txBody>
      </p:sp>
      <p:sp>
        <p:nvSpPr>
          <p:cNvPr id="305" name="Google Shape;305;p22"/>
          <p:cNvSpPr txBox="1">
            <a:spLocks noGrp="1"/>
          </p:cNvSpPr>
          <p:nvPr>
            <p:ph type="subTitle" idx="1"/>
          </p:nvPr>
        </p:nvSpPr>
        <p:spPr>
          <a:xfrm>
            <a:off x="6096000" y="1843300"/>
            <a:ext cx="4684800" cy="17344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67"/>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US"/>
              <a:t>Click to edit Master subtitle style</a:t>
            </a:r>
            <a:endParaRPr/>
          </a:p>
        </p:txBody>
      </p:sp>
      <p:sp>
        <p:nvSpPr>
          <p:cNvPr id="306" name="Google Shape;306;p22"/>
          <p:cNvSpPr txBox="1"/>
          <p:nvPr/>
        </p:nvSpPr>
        <p:spPr>
          <a:xfrm>
            <a:off x="6973833" y="5178267"/>
            <a:ext cx="4267200" cy="942000"/>
          </a:xfrm>
          <a:prstGeom prst="rect">
            <a:avLst/>
          </a:prstGeom>
          <a:noFill/>
          <a:ln>
            <a:noFill/>
          </a:ln>
        </p:spPr>
        <p:txBody>
          <a:bodyPr spcFirstLastPara="1" wrap="square" lIns="121900" tIns="121900" rIns="121900" bIns="121900" anchor="ctr" anchorCtr="0">
            <a:noAutofit/>
          </a:bodyPr>
          <a:lstStyle/>
          <a:p>
            <a:pPr marL="0" lvl="0" indent="0" algn="r" rtl="0">
              <a:lnSpc>
                <a:spcPct val="100000"/>
              </a:lnSpc>
              <a:spcBef>
                <a:spcPts val="0"/>
              </a:spcBef>
              <a:spcAft>
                <a:spcPts val="0"/>
              </a:spcAft>
              <a:buNone/>
            </a:pPr>
            <a:r>
              <a:rPr lang="en" sz="1467" b="1">
                <a:solidFill>
                  <a:schemeClr val="dk1"/>
                </a:solidFill>
                <a:latin typeface="Hanken Grotesk"/>
                <a:ea typeface="Hanken Grotesk"/>
                <a:cs typeface="Hanken Grotesk"/>
                <a:sym typeface="Hanken Grotesk"/>
              </a:rPr>
              <a:t>CREDITS:</a:t>
            </a:r>
            <a:r>
              <a:rPr lang="en" sz="1467">
                <a:solidFill>
                  <a:schemeClr val="dk1"/>
                </a:solidFill>
                <a:latin typeface="Hanken Grotesk"/>
                <a:ea typeface="Hanken Grotesk"/>
                <a:cs typeface="Hanken Grotesk"/>
                <a:sym typeface="Hanken Grotesk"/>
              </a:rPr>
              <a:t> This presentation template was created by </a:t>
            </a:r>
            <a:r>
              <a:rPr lang="en" sz="1467" b="1" u="sng">
                <a:solidFill>
                  <a:schemeClr val="dk2"/>
                </a:solidFill>
                <a:latin typeface="Hanken Grotesk"/>
                <a:ea typeface="Hanken Grotesk"/>
                <a:cs typeface="Hanken Grotesk"/>
                <a:sym typeface="Hanken Grotesk"/>
                <a:hlinkClick r:id="rId2">
                  <a:extLst>
                    <a:ext uri="{A12FA001-AC4F-418D-AE19-62706E023703}">
                      <ahyp:hlinkClr xmlns:ahyp="http://schemas.microsoft.com/office/drawing/2018/hyperlinkcolor" val="tx"/>
                    </a:ext>
                  </a:extLst>
                </a:hlinkClick>
              </a:rPr>
              <a:t>Slidesgo</a:t>
            </a:r>
            <a:r>
              <a:rPr lang="en" sz="1467" b="1" u="sng">
                <a:solidFill>
                  <a:schemeClr val="dk1"/>
                </a:solidFill>
                <a:latin typeface="Hanken Grotesk"/>
                <a:ea typeface="Hanken Grotesk"/>
                <a:cs typeface="Hanken Grotesk"/>
                <a:sym typeface="Hanken Grotesk"/>
              </a:rPr>
              <a:t>,</a:t>
            </a:r>
            <a:r>
              <a:rPr lang="en" sz="1467" b="1">
                <a:solidFill>
                  <a:schemeClr val="dk1"/>
                </a:solidFill>
                <a:latin typeface="Hanken Grotesk"/>
                <a:ea typeface="Hanken Grotesk"/>
                <a:cs typeface="Hanken Grotesk"/>
                <a:sym typeface="Hanken Grotesk"/>
              </a:rPr>
              <a:t> </a:t>
            </a:r>
            <a:r>
              <a:rPr lang="en" sz="1467">
                <a:solidFill>
                  <a:schemeClr val="dk1"/>
                </a:solidFill>
                <a:latin typeface="Hanken Grotesk"/>
                <a:ea typeface="Hanken Grotesk"/>
                <a:cs typeface="Hanken Grotesk"/>
                <a:sym typeface="Hanken Grotesk"/>
              </a:rPr>
              <a:t>including icons by </a:t>
            </a:r>
            <a:r>
              <a:rPr lang="en" sz="1467" b="1" u="sng">
                <a:solidFill>
                  <a:schemeClr val="dk2"/>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Flaticon</a:t>
            </a:r>
            <a:r>
              <a:rPr lang="en" sz="1467" b="1">
                <a:solidFill>
                  <a:schemeClr val="dk2"/>
                </a:solidFill>
                <a:latin typeface="Hanken Grotesk"/>
                <a:ea typeface="Hanken Grotesk"/>
                <a:cs typeface="Hanken Grotesk"/>
                <a:sym typeface="Hanken Grotesk"/>
              </a:rPr>
              <a:t> </a:t>
            </a:r>
            <a:r>
              <a:rPr lang="en" sz="1467">
                <a:solidFill>
                  <a:schemeClr val="dk1"/>
                </a:solidFill>
                <a:latin typeface="Hanken Grotesk"/>
                <a:ea typeface="Hanken Grotesk"/>
                <a:cs typeface="Hanken Grotesk"/>
                <a:sym typeface="Hanken Grotesk"/>
              </a:rPr>
              <a:t>and infographics &amp; images by </a:t>
            </a:r>
            <a:r>
              <a:rPr lang="en" sz="1467" b="1" u="sng">
                <a:solidFill>
                  <a:schemeClr val="dk2"/>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Freepik</a:t>
            </a:r>
            <a:endParaRPr sz="1467" b="1" u="sng">
              <a:solidFill>
                <a:schemeClr val="dk2"/>
              </a:solidFill>
              <a:highlight>
                <a:srgbClr val="DFDEFC"/>
              </a:highlight>
              <a:latin typeface="Hanken Grotesk"/>
              <a:ea typeface="Hanken Grotesk"/>
              <a:cs typeface="Hanken Grotesk"/>
              <a:sym typeface="Hanken Grotesk"/>
            </a:endParaRPr>
          </a:p>
        </p:txBody>
      </p:sp>
      <p:sp>
        <p:nvSpPr>
          <p:cNvPr id="307" name="Google Shape;307;p22"/>
          <p:cNvSpPr>
            <a:spLocks noGrp="1"/>
          </p:cNvSpPr>
          <p:nvPr>
            <p:ph type="pic" idx="2"/>
          </p:nvPr>
        </p:nvSpPr>
        <p:spPr>
          <a:xfrm>
            <a:off x="950967" y="728400"/>
            <a:ext cx="4764000" cy="5401200"/>
          </a:xfrm>
          <a:prstGeom prst="rect">
            <a:avLst/>
          </a:prstGeom>
          <a:noFill/>
          <a:ln>
            <a:noFill/>
          </a:ln>
        </p:spPr>
      </p:sp>
      <p:grpSp>
        <p:nvGrpSpPr>
          <p:cNvPr id="308" name="Google Shape;308;p22"/>
          <p:cNvGrpSpPr/>
          <p:nvPr/>
        </p:nvGrpSpPr>
        <p:grpSpPr>
          <a:xfrm>
            <a:off x="950975" y="6237895"/>
            <a:ext cx="853397" cy="128596"/>
            <a:chOff x="2851817" y="106725"/>
            <a:chExt cx="744588" cy="113400"/>
          </a:xfrm>
        </p:grpSpPr>
        <p:sp>
          <p:nvSpPr>
            <p:cNvPr id="309" name="Google Shape;309;p22"/>
            <p:cNvSpPr/>
            <p:nvPr/>
          </p:nvSpPr>
          <p:spPr>
            <a:xfrm>
              <a:off x="2851817"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310" name="Google Shape;310;p22"/>
            <p:cNvSpPr/>
            <p:nvPr/>
          </p:nvSpPr>
          <p:spPr>
            <a:xfrm>
              <a:off x="3169211"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311" name="Google Shape;311;p22"/>
            <p:cNvSpPr/>
            <p:nvPr/>
          </p:nvSpPr>
          <p:spPr>
            <a:xfrm>
              <a:off x="3486606" y="106725"/>
              <a:ext cx="109800" cy="113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spTree>
    <p:extLst>
      <p:ext uri="{BB962C8B-B14F-4D97-AF65-F5344CB8AC3E}">
        <p14:creationId xmlns:p14="http://schemas.microsoft.com/office/powerpoint/2010/main" val="113442437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312"/>
        <p:cNvGrpSpPr/>
        <p:nvPr/>
      </p:nvGrpSpPr>
      <p:grpSpPr>
        <a:xfrm>
          <a:off x="0" y="0"/>
          <a:ext cx="0" cy="0"/>
          <a:chOff x="0" y="0"/>
          <a:chExt cx="0" cy="0"/>
        </a:xfrm>
      </p:grpSpPr>
      <p:sp>
        <p:nvSpPr>
          <p:cNvPr id="313" name="Google Shape;313;p23"/>
          <p:cNvSpPr/>
          <p:nvPr/>
        </p:nvSpPr>
        <p:spPr>
          <a:xfrm flipH="1">
            <a:off x="0" y="5513683"/>
            <a:ext cx="685200" cy="1358800"/>
          </a:xfrm>
          <a:prstGeom prst="rect">
            <a:avLst/>
          </a:prstGeom>
          <a:solidFill>
            <a:schemeClr val="lt2"/>
          </a:solidFill>
          <a:ln>
            <a:noFill/>
          </a:ln>
        </p:spPr>
        <p:txBody>
          <a:bodyPr spcFirstLastPara="1" wrap="square" lIns="121900" tIns="121900" rIns="121900" bIns="121900"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nvGrpSpPr>
          <p:cNvPr id="314" name="Google Shape;314;p23"/>
          <p:cNvGrpSpPr/>
          <p:nvPr/>
        </p:nvGrpSpPr>
        <p:grpSpPr>
          <a:xfrm>
            <a:off x="570177" y="-23662"/>
            <a:ext cx="11235396" cy="1169687"/>
            <a:chOff x="427632" y="-17747"/>
            <a:chExt cx="8426547" cy="877265"/>
          </a:xfrm>
        </p:grpSpPr>
        <p:grpSp>
          <p:nvGrpSpPr>
            <p:cNvPr id="315" name="Google Shape;315;p23"/>
            <p:cNvGrpSpPr/>
            <p:nvPr/>
          </p:nvGrpSpPr>
          <p:grpSpPr>
            <a:xfrm rot="5400000">
              <a:off x="8485931" y="491271"/>
              <a:ext cx="640048" cy="96447"/>
              <a:chOff x="2851817" y="106725"/>
              <a:chExt cx="744588" cy="113400"/>
            </a:xfrm>
          </p:grpSpPr>
          <p:sp>
            <p:nvSpPr>
              <p:cNvPr id="316" name="Google Shape;316;p23"/>
              <p:cNvSpPr/>
              <p:nvPr/>
            </p:nvSpPr>
            <p:spPr>
              <a:xfrm>
                <a:off x="2851817"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317" name="Google Shape;317;p23"/>
              <p:cNvSpPr/>
              <p:nvPr/>
            </p:nvSpPr>
            <p:spPr>
              <a:xfrm>
                <a:off x="3169211" y="106725"/>
                <a:ext cx="109800" cy="113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sp>
            <p:nvSpPr>
              <p:cNvPr id="318" name="Google Shape;318;p23"/>
              <p:cNvSpPr/>
              <p:nvPr/>
            </p:nvSpPr>
            <p:spPr>
              <a:xfrm>
                <a:off x="3486606" y="106725"/>
                <a:ext cx="109800" cy="113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67">
                  <a:latin typeface="Hanken Grotesk"/>
                  <a:ea typeface="Hanken Grotesk"/>
                  <a:cs typeface="Hanken Grotesk"/>
                  <a:sym typeface="Hanken Grotesk"/>
                </a:endParaRPr>
              </a:p>
            </p:txBody>
          </p:sp>
        </p:grpSp>
        <p:grpSp>
          <p:nvGrpSpPr>
            <p:cNvPr id="319" name="Google Shape;319;p23"/>
            <p:cNvGrpSpPr/>
            <p:nvPr/>
          </p:nvGrpSpPr>
          <p:grpSpPr>
            <a:xfrm>
              <a:off x="427632" y="-17747"/>
              <a:ext cx="2341425" cy="124800"/>
              <a:chOff x="77225" y="0"/>
              <a:chExt cx="2341425" cy="124800"/>
            </a:xfrm>
          </p:grpSpPr>
          <p:cxnSp>
            <p:nvCxnSpPr>
              <p:cNvPr id="320" name="Google Shape;320;p23"/>
              <p:cNvCxnSpPr/>
              <p:nvPr/>
            </p:nvCxnSpPr>
            <p:spPr>
              <a:xfrm rot="10800000" flipH="1">
                <a:off x="710546"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21" name="Google Shape;321;p23"/>
              <p:cNvCxnSpPr/>
              <p:nvPr/>
            </p:nvCxnSpPr>
            <p:spPr>
              <a:xfrm rot="10800000" flipH="1">
                <a:off x="552216"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22" name="Google Shape;322;p23"/>
              <p:cNvCxnSpPr/>
              <p:nvPr/>
            </p:nvCxnSpPr>
            <p:spPr>
              <a:xfrm rot="10800000" flipH="1">
                <a:off x="393886"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23" name="Google Shape;323;p23"/>
              <p:cNvCxnSpPr/>
              <p:nvPr/>
            </p:nvCxnSpPr>
            <p:spPr>
              <a:xfrm rot="10800000" flipH="1">
                <a:off x="235555"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24" name="Google Shape;324;p23"/>
              <p:cNvCxnSpPr/>
              <p:nvPr/>
            </p:nvCxnSpPr>
            <p:spPr>
              <a:xfrm rot="10800000" flipH="1">
                <a:off x="77225"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25" name="Google Shape;325;p23"/>
              <p:cNvCxnSpPr/>
              <p:nvPr/>
            </p:nvCxnSpPr>
            <p:spPr>
              <a:xfrm rot="10800000" flipH="1">
                <a:off x="1502198"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26" name="Google Shape;326;p23"/>
              <p:cNvCxnSpPr/>
              <p:nvPr/>
            </p:nvCxnSpPr>
            <p:spPr>
              <a:xfrm rot="10800000" flipH="1">
                <a:off x="1343868"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27" name="Google Shape;327;p23"/>
              <p:cNvCxnSpPr/>
              <p:nvPr/>
            </p:nvCxnSpPr>
            <p:spPr>
              <a:xfrm rot="10800000" flipH="1">
                <a:off x="1185538"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28" name="Google Shape;328;p23"/>
              <p:cNvCxnSpPr/>
              <p:nvPr/>
            </p:nvCxnSpPr>
            <p:spPr>
              <a:xfrm rot="10800000" flipH="1">
                <a:off x="1027207"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29" name="Google Shape;329;p23"/>
              <p:cNvCxnSpPr/>
              <p:nvPr/>
            </p:nvCxnSpPr>
            <p:spPr>
              <a:xfrm rot="10800000" flipH="1">
                <a:off x="868877"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30" name="Google Shape;330;p23"/>
              <p:cNvCxnSpPr/>
              <p:nvPr/>
            </p:nvCxnSpPr>
            <p:spPr>
              <a:xfrm rot="10800000" flipH="1">
                <a:off x="2293850"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31" name="Google Shape;331;p23"/>
              <p:cNvCxnSpPr/>
              <p:nvPr/>
            </p:nvCxnSpPr>
            <p:spPr>
              <a:xfrm rot="10800000" flipH="1">
                <a:off x="2135520"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32" name="Google Shape;332;p23"/>
              <p:cNvCxnSpPr/>
              <p:nvPr/>
            </p:nvCxnSpPr>
            <p:spPr>
              <a:xfrm rot="10800000" flipH="1">
                <a:off x="1977189"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33" name="Google Shape;333;p23"/>
              <p:cNvCxnSpPr/>
              <p:nvPr/>
            </p:nvCxnSpPr>
            <p:spPr>
              <a:xfrm rot="10800000" flipH="1">
                <a:off x="1818859" y="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34" name="Google Shape;334;p23"/>
              <p:cNvCxnSpPr/>
              <p:nvPr/>
            </p:nvCxnSpPr>
            <p:spPr>
              <a:xfrm rot="10800000" flipH="1">
                <a:off x="1660529" y="0"/>
                <a:ext cx="124800" cy="124800"/>
              </a:xfrm>
              <a:prstGeom prst="straightConnector1">
                <a:avLst/>
              </a:prstGeom>
              <a:noFill/>
              <a:ln w="19050" cap="flat" cmpd="sng">
                <a:solidFill>
                  <a:schemeClr val="lt2"/>
                </a:solidFill>
                <a:prstDash val="solid"/>
                <a:round/>
                <a:headEnd type="none" w="med" len="med"/>
                <a:tailEnd type="none" w="med" len="med"/>
              </a:ln>
            </p:spPr>
          </p:cxnSp>
        </p:grpSp>
      </p:grpSp>
    </p:spTree>
    <p:extLst>
      <p:ext uri="{BB962C8B-B14F-4D97-AF65-F5344CB8AC3E}">
        <p14:creationId xmlns:p14="http://schemas.microsoft.com/office/powerpoint/2010/main" val="380804412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335"/>
        <p:cNvGrpSpPr/>
        <p:nvPr/>
      </p:nvGrpSpPr>
      <p:grpSpPr>
        <a:xfrm>
          <a:off x="0" y="0"/>
          <a:ext cx="0" cy="0"/>
          <a:chOff x="0" y="0"/>
          <a:chExt cx="0" cy="0"/>
        </a:xfrm>
      </p:grpSpPr>
      <p:grpSp>
        <p:nvGrpSpPr>
          <p:cNvPr id="336" name="Google Shape;336;p24"/>
          <p:cNvGrpSpPr/>
          <p:nvPr/>
        </p:nvGrpSpPr>
        <p:grpSpPr>
          <a:xfrm>
            <a:off x="11474859" y="143614"/>
            <a:ext cx="564740" cy="508508"/>
            <a:chOff x="5533920" y="2924280"/>
            <a:chExt cx="1121108" cy="1009478"/>
          </a:xfrm>
        </p:grpSpPr>
        <p:grpSp>
          <p:nvGrpSpPr>
            <p:cNvPr id="337" name="Google Shape;337;p24"/>
            <p:cNvGrpSpPr/>
            <p:nvPr/>
          </p:nvGrpSpPr>
          <p:grpSpPr>
            <a:xfrm>
              <a:off x="5533920" y="2924280"/>
              <a:ext cx="1121108" cy="558083"/>
              <a:chOff x="5533920" y="2924280"/>
              <a:chExt cx="1121108" cy="558083"/>
            </a:xfrm>
          </p:grpSpPr>
          <p:sp>
            <p:nvSpPr>
              <p:cNvPr id="338" name="Google Shape;338;p24"/>
              <p:cNvSpPr/>
              <p:nvPr/>
            </p:nvSpPr>
            <p:spPr>
              <a:xfrm>
                <a:off x="5790960" y="2924280"/>
                <a:ext cx="282493" cy="325209"/>
              </a:xfrm>
              <a:custGeom>
                <a:avLst/>
                <a:gdLst/>
                <a:ahLst/>
                <a:cxnLst/>
                <a:rect l="l" t="t" r="r" b="b"/>
                <a:pathLst>
                  <a:path w="311287" h="351577" extrusionOk="0">
                    <a:moveTo>
                      <a:pt x="174380" y="322812"/>
                    </a:moveTo>
                    <a:cubicBezTo>
                      <a:pt x="250275" y="307191"/>
                      <a:pt x="297015" y="222799"/>
                      <a:pt x="278774" y="134379"/>
                    </a:cubicBezTo>
                    <a:cubicBezTo>
                      <a:pt x="260601" y="45882"/>
                      <a:pt x="184267" y="-13135"/>
                      <a:pt x="108429" y="2515"/>
                    </a:cubicBezTo>
                    <a:cubicBezTo>
                      <a:pt x="32477" y="18164"/>
                      <a:pt x="-14272" y="102518"/>
                      <a:pt x="3930" y="190957"/>
                    </a:cubicBezTo>
                    <a:cubicBezTo>
                      <a:pt x="22123" y="279426"/>
                      <a:pt x="98476" y="338442"/>
                      <a:pt x="174371" y="32280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39" name="Google Shape;339;p24"/>
              <p:cNvSpPr/>
              <p:nvPr/>
            </p:nvSpPr>
            <p:spPr>
              <a:xfrm>
                <a:off x="5533920" y="3162240"/>
                <a:ext cx="288386" cy="320115"/>
              </a:xfrm>
              <a:custGeom>
                <a:avLst/>
                <a:gdLst/>
                <a:ahLst/>
                <a:cxnLst/>
                <a:rect l="l" t="t" r="r" b="b"/>
                <a:pathLst>
                  <a:path w="329584" h="361712" extrusionOk="0">
                    <a:moveTo>
                      <a:pt x="210206" y="309680"/>
                    </a:moveTo>
                    <a:cubicBezTo>
                      <a:pt x="281139" y="278438"/>
                      <a:pt x="309133" y="186122"/>
                      <a:pt x="272814" y="103492"/>
                    </a:cubicBezTo>
                    <a:cubicBezTo>
                      <a:pt x="236457" y="20844"/>
                      <a:pt x="149380" y="-20828"/>
                      <a:pt x="78475" y="10338"/>
                    </a:cubicBezTo>
                    <a:cubicBezTo>
                      <a:pt x="7581" y="41589"/>
                      <a:pt x="-20451" y="133877"/>
                      <a:pt x="15944" y="216554"/>
                    </a:cubicBezTo>
                    <a:cubicBezTo>
                      <a:pt x="52377" y="299193"/>
                      <a:pt x="139321" y="340884"/>
                      <a:pt x="210206" y="309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0" name="Google Shape;340;p24"/>
              <p:cNvSpPr/>
              <p:nvPr/>
            </p:nvSpPr>
            <p:spPr>
              <a:xfrm>
                <a:off x="6115680" y="2924280"/>
                <a:ext cx="282484" cy="325226"/>
              </a:xfrm>
              <a:custGeom>
                <a:avLst/>
                <a:gdLst/>
                <a:ahLst/>
                <a:cxnLst/>
                <a:rect l="l" t="t" r="r" b="b"/>
                <a:pathLst>
                  <a:path w="311277" h="351596" extrusionOk="0">
                    <a:moveTo>
                      <a:pt x="108395" y="322821"/>
                    </a:moveTo>
                    <a:cubicBezTo>
                      <a:pt x="184261" y="338461"/>
                      <a:pt x="260595" y="279435"/>
                      <a:pt x="278787" y="190967"/>
                    </a:cubicBezTo>
                    <a:cubicBezTo>
                      <a:pt x="296999" y="102518"/>
                      <a:pt x="250270" y="18174"/>
                      <a:pt x="174279" y="2515"/>
                    </a:cubicBezTo>
                    <a:cubicBezTo>
                      <a:pt x="98460" y="-13135"/>
                      <a:pt x="22127" y="45882"/>
                      <a:pt x="3934" y="134388"/>
                    </a:cubicBezTo>
                    <a:cubicBezTo>
                      <a:pt x="-14278" y="222809"/>
                      <a:pt x="32471" y="307191"/>
                      <a:pt x="108395" y="3228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sp>
            <p:nvSpPr>
              <p:cNvPr id="341" name="Google Shape;341;p24"/>
              <p:cNvSpPr/>
              <p:nvPr/>
            </p:nvSpPr>
            <p:spPr>
              <a:xfrm>
                <a:off x="6366600" y="3162240"/>
                <a:ext cx="288428" cy="320123"/>
              </a:xfrm>
              <a:custGeom>
                <a:avLst/>
                <a:gdLst/>
                <a:ahLst/>
                <a:cxnLst/>
                <a:rect l="l" t="t" r="r" b="b"/>
                <a:pathLst>
                  <a:path w="329632" h="361721" extrusionOk="0">
                    <a:moveTo>
                      <a:pt x="210236" y="10336"/>
                    </a:moveTo>
                    <a:cubicBezTo>
                      <a:pt x="139341" y="-20829"/>
                      <a:pt x="52273" y="20852"/>
                      <a:pt x="15916" y="103491"/>
                    </a:cubicBezTo>
                    <a:cubicBezTo>
                      <a:pt x="-20441" y="186130"/>
                      <a:pt x="7601" y="278437"/>
                      <a:pt x="78515" y="309679"/>
                    </a:cubicBezTo>
                    <a:cubicBezTo>
                      <a:pt x="149419" y="340892"/>
                      <a:pt x="236392" y="299192"/>
                      <a:pt x="272787" y="216562"/>
                    </a:cubicBezTo>
                    <a:cubicBezTo>
                      <a:pt x="309191" y="133876"/>
                      <a:pt x="281169" y="41588"/>
                      <a:pt x="210245" y="103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sp>
          <p:nvSpPr>
            <p:cNvPr id="342" name="Google Shape;342;p24"/>
            <p:cNvSpPr/>
            <p:nvPr/>
          </p:nvSpPr>
          <p:spPr>
            <a:xfrm>
              <a:off x="5663160" y="3311280"/>
              <a:ext cx="863003" cy="622478"/>
            </a:xfrm>
            <a:custGeom>
              <a:avLst/>
              <a:gdLst/>
              <a:ahLst/>
              <a:cxnLst/>
              <a:rect l="l" t="t" r="r" b="b"/>
              <a:pathLst>
                <a:path w="863003" h="622478" extrusionOk="0">
                  <a:moveTo>
                    <a:pt x="725710" y="252470"/>
                  </a:moveTo>
                  <a:cubicBezTo>
                    <a:pt x="689258" y="229838"/>
                    <a:pt x="639642" y="189347"/>
                    <a:pt x="614791" y="126035"/>
                  </a:cubicBezTo>
                  <a:cubicBezTo>
                    <a:pt x="572748" y="19079"/>
                    <a:pt x="492652" y="10"/>
                    <a:pt x="431511" y="0"/>
                  </a:cubicBezTo>
                  <a:cubicBezTo>
                    <a:pt x="370389" y="0"/>
                    <a:pt x="290274" y="19079"/>
                    <a:pt x="248231" y="126035"/>
                  </a:cubicBezTo>
                  <a:cubicBezTo>
                    <a:pt x="223399" y="189357"/>
                    <a:pt x="173784" y="229838"/>
                    <a:pt x="137303" y="252479"/>
                  </a:cubicBezTo>
                  <a:cubicBezTo>
                    <a:pt x="58274" y="275034"/>
                    <a:pt x="10" y="347110"/>
                    <a:pt x="0" y="433464"/>
                  </a:cubicBezTo>
                  <a:cubicBezTo>
                    <a:pt x="0" y="537820"/>
                    <a:pt x="84630" y="622478"/>
                    <a:pt x="189081" y="622478"/>
                  </a:cubicBezTo>
                  <a:cubicBezTo>
                    <a:pt x="276416" y="622459"/>
                    <a:pt x="396773" y="564356"/>
                    <a:pt x="431511" y="564356"/>
                  </a:cubicBezTo>
                  <a:cubicBezTo>
                    <a:pt x="466258" y="564337"/>
                    <a:pt x="586588" y="622459"/>
                    <a:pt x="673970" y="622459"/>
                  </a:cubicBezTo>
                  <a:cubicBezTo>
                    <a:pt x="778412" y="622459"/>
                    <a:pt x="863003" y="537829"/>
                    <a:pt x="862994" y="433464"/>
                  </a:cubicBezTo>
                  <a:cubicBezTo>
                    <a:pt x="862994" y="347120"/>
                    <a:pt x="804758" y="275044"/>
                    <a:pt x="725710" y="252479"/>
                  </a:cubicBezTo>
                  <a:close/>
                  <a:moveTo>
                    <a:pt x="617230" y="390668"/>
                  </a:moveTo>
                  <a:lnTo>
                    <a:pt x="500472" y="390668"/>
                  </a:lnTo>
                  <a:lnTo>
                    <a:pt x="500472" y="507406"/>
                  </a:lnTo>
                  <a:cubicBezTo>
                    <a:pt x="500472" y="507406"/>
                    <a:pt x="362531" y="507406"/>
                    <a:pt x="362531" y="507406"/>
                  </a:cubicBezTo>
                  <a:lnTo>
                    <a:pt x="362531" y="390668"/>
                  </a:lnTo>
                  <a:lnTo>
                    <a:pt x="245764" y="390668"/>
                  </a:lnTo>
                  <a:lnTo>
                    <a:pt x="245764" y="252717"/>
                  </a:lnTo>
                  <a:lnTo>
                    <a:pt x="362531" y="252717"/>
                  </a:lnTo>
                  <a:lnTo>
                    <a:pt x="362531" y="135931"/>
                  </a:lnTo>
                  <a:lnTo>
                    <a:pt x="500472" y="135931"/>
                  </a:lnTo>
                  <a:lnTo>
                    <a:pt x="500472" y="252717"/>
                  </a:lnTo>
                  <a:lnTo>
                    <a:pt x="617230" y="252717"/>
                  </a:lnTo>
                  <a:lnTo>
                    <a:pt x="617230" y="39066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67"/>
            </a:p>
          </p:txBody>
        </p:sp>
      </p:grpSp>
      <p:grpSp>
        <p:nvGrpSpPr>
          <p:cNvPr id="343" name="Google Shape;343;p24"/>
          <p:cNvGrpSpPr/>
          <p:nvPr/>
        </p:nvGrpSpPr>
        <p:grpSpPr>
          <a:xfrm>
            <a:off x="152389" y="143600"/>
            <a:ext cx="12053621" cy="6562000"/>
            <a:chOff x="114292" y="107700"/>
            <a:chExt cx="9040216" cy="4921500"/>
          </a:xfrm>
        </p:grpSpPr>
        <p:grpSp>
          <p:nvGrpSpPr>
            <p:cNvPr id="344" name="Google Shape;344;p24"/>
            <p:cNvGrpSpPr/>
            <p:nvPr/>
          </p:nvGrpSpPr>
          <p:grpSpPr>
            <a:xfrm rot="5400000">
              <a:off x="-590308" y="812300"/>
              <a:ext cx="1534000" cy="124800"/>
              <a:chOff x="-11800" y="-14950"/>
              <a:chExt cx="1534000" cy="124800"/>
            </a:xfrm>
          </p:grpSpPr>
          <p:cxnSp>
            <p:nvCxnSpPr>
              <p:cNvPr id="345" name="Google Shape;345;p24"/>
              <p:cNvCxnSpPr/>
              <p:nvPr/>
            </p:nvCxnSpPr>
            <p:spPr>
              <a:xfrm rot="10800000" flipH="1">
                <a:off x="614511"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46" name="Google Shape;346;p24"/>
              <p:cNvCxnSpPr/>
              <p:nvPr/>
            </p:nvCxnSpPr>
            <p:spPr>
              <a:xfrm rot="10800000" flipH="1">
                <a:off x="457933"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47" name="Google Shape;347;p24"/>
              <p:cNvCxnSpPr/>
              <p:nvPr/>
            </p:nvCxnSpPr>
            <p:spPr>
              <a:xfrm rot="10800000" flipH="1">
                <a:off x="301356"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48" name="Google Shape;348;p24"/>
              <p:cNvCxnSpPr/>
              <p:nvPr/>
            </p:nvCxnSpPr>
            <p:spPr>
              <a:xfrm rot="10800000" flipH="1">
                <a:off x="144778"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49" name="Google Shape;349;p24"/>
              <p:cNvCxnSpPr/>
              <p:nvPr/>
            </p:nvCxnSpPr>
            <p:spPr>
              <a:xfrm rot="10800000" flipH="1">
                <a:off x="-11800"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50" name="Google Shape;350;p24"/>
              <p:cNvCxnSpPr/>
              <p:nvPr/>
            </p:nvCxnSpPr>
            <p:spPr>
              <a:xfrm rot="10800000" flipH="1">
                <a:off x="1397400"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51" name="Google Shape;351;p24"/>
              <p:cNvCxnSpPr/>
              <p:nvPr/>
            </p:nvCxnSpPr>
            <p:spPr>
              <a:xfrm rot="10800000" flipH="1">
                <a:off x="1240822"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52" name="Google Shape;352;p24"/>
              <p:cNvCxnSpPr/>
              <p:nvPr/>
            </p:nvCxnSpPr>
            <p:spPr>
              <a:xfrm rot="10800000" flipH="1">
                <a:off x="1084244"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53" name="Google Shape;353;p24"/>
              <p:cNvCxnSpPr/>
              <p:nvPr/>
            </p:nvCxnSpPr>
            <p:spPr>
              <a:xfrm rot="10800000" flipH="1">
                <a:off x="927667"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54" name="Google Shape;354;p24"/>
              <p:cNvCxnSpPr/>
              <p:nvPr/>
            </p:nvCxnSpPr>
            <p:spPr>
              <a:xfrm rot="10800000" flipH="1">
                <a:off x="771089" y="-14950"/>
                <a:ext cx="124800" cy="124800"/>
              </a:xfrm>
              <a:prstGeom prst="straightConnector1">
                <a:avLst/>
              </a:prstGeom>
              <a:noFill/>
              <a:ln w="19050" cap="flat" cmpd="sng">
                <a:solidFill>
                  <a:schemeClr val="lt2"/>
                </a:solidFill>
                <a:prstDash val="solid"/>
                <a:round/>
                <a:headEnd type="none" w="med" len="med"/>
                <a:tailEnd type="none" w="med" len="med"/>
              </a:ln>
            </p:spPr>
          </p:cxnSp>
        </p:grpSp>
        <p:grpSp>
          <p:nvGrpSpPr>
            <p:cNvPr id="355" name="Google Shape;355;p24"/>
            <p:cNvGrpSpPr/>
            <p:nvPr/>
          </p:nvGrpSpPr>
          <p:grpSpPr>
            <a:xfrm rot="-5400000" flipH="1">
              <a:off x="8325108" y="4199800"/>
              <a:ext cx="1534000" cy="124800"/>
              <a:chOff x="-11800" y="-14950"/>
              <a:chExt cx="1534000" cy="124800"/>
            </a:xfrm>
          </p:grpSpPr>
          <p:cxnSp>
            <p:nvCxnSpPr>
              <p:cNvPr id="356" name="Google Shape;356;p24"/>
              <p:cNvCxnSpPr/>
              <p:nvPr/>
            </p:nvCxnSpPr>
            <p:spPr>
              <a:xfrm rot="10800000" flipH="1">
                <a:off x="614511"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57" name="Google Shape;357;p24"/>
              <p:cNvCxnSpPr/>
              <p:nvPr/>
            </p:nvCxnSpPr>
            <p:spPr>
              <a:xfrm rot="10800000" flipH="1">
                <a:off x="457933"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58" name="Google Shape;358;p24"/>
              <p:cNvCxnSpPr/>
              <p:nvPr/>
            </p:nvCxnSpPr>
            <p:spPr>
              <a:xfrm rot="10800000" flipH="1">
                <a:off x="301356"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59" name="Google Shape;359;p24"/>
              <p:cNvCxnSpPr/>
              <p:nvPr/>
            </p:nvCxnSpPr>
            <p:spPr>
              <a:xfrm rot="10800000" flipH="1">
                <a:off x="144778"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60" name="Google Shape;360;p24"/>
              <p:cNvCxnSpPr/>
              <p:nvPr/>
            </p:nvCxnSpPr>
            <p:spPr>
              <a:xfrm rot="10800000" flipH="1">
                <a:off x="-11800"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61" name="Google Shape;361;p24"/>
              <p:cNvCxnSpPr/>
              <p:nvPr/>
            </p:nvCxnSpPr>
            <p:spPr>
              <a:xfrm rot="10800000" flipH="1">
                <a:off x="1397400"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62" name="Google Shape;362;p24"/>
              <p:cNvCxnSpPr/>
              <p:nvPr/>
            </p:nvCxnSpPr>
            <p:spPr>
              <a:xfrm rot="10800000" flipH="1">
                <a:off x="1240822"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63" name="Google Shape;363;p24"/>
              <p:cNvCxnSpPr/>
              <p:nvPr/>
            </p:nvCxnSpPr>
            <p:spPr>
              <a:xfrm rot="10800000" flipH="1">
                <a:off x="1084244"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64" name="Google Shape;364;p24"/>
              <p:cNvCxnSpPr/>
              <p:nvPr/>
            </p:nvCxnSpPr>
            <p:spPr>
              <a:xfrm rot="10800000" flipH="1">
                <a:off x="927667" y="-14950"/>
                <a:ext cx="124800" cy="124800"/>
              </a:xfrm>
              <a:prstGeom prst="straightConnector1">
                <a:avLst/>
              </a:prstGeom>
              <a:noFill/>
              <a:ln w="19050" cap="flat" cmpd="sng">
                <a:solidFill>
                  <a:schemeClr val="lt2"/>
                </a:solidFill>
                <a:prstDash val="solid"/>
                <a:round/>
                <a:headEnd type="none" w="med" len="med"/>
                <a:tailEnd type="none" w="med" len="med"/>
              </a:ln>
            </p:spPr>
          </p:cxnSp>
          <p:cxnSp>
            <p:nvCxnSpPr>
              <p:cNvPr id="365" name="Google Shape;365;p24"/>
              <p:cNvCxnSpPr/>
              <p:nvPr/>
            </p:nvCxnSpPr>
            <p:spPr>
              <a:xfrm rot="10800000" flipH="1">
                <a:off x="771089" y="-14950"/>
                <a:ext cx="124800" cy="124800"/>
              </a:xfrm>
              <a:prstGeom prst="straightConnector1">
                <a:avLst/>
              </a:prstGeom>
              <a:noFill/>
              <a:ln w="19050" cap="flat" cmpd="sng">
                <a:solidFill>
                  <a:schemeClr val="lt2"/>
                </a:solidFill>
                <a:prstDash val="solid"/>
                <a:round/>
                <a:headEnd type="none" w="med" len="med"/>
                <a:tailEnd type="none" w="med" len="med"/>
              </a:ln>
            </p:spPr>
          </p:cxnSp>
        </p:grpSp>
      </p:grpSp>
    </p:spTree>
    <p:extLst>
      <p:ext uri="{BB962C8B-B14F-4D97-AF65-F5344CB8AC3E}">
        <p14:creationId xmlns:p14="http://schemas.microsoft.com/office/powerpoint/2010/main" val="364845819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50967" y="2038717"/>
            <a:ext cx="9226400" cy="26788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067">
                <a:latin typeface="Poppins"/>
                <a:ea typeface="Poppins"/>
                <a:cs typeface="Poppins"/>
                <a:sym typeface="Poppins"/>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
        <p:nvSpPr>
          <p:cNvPr id="10" name="Google Shape;10;p2"/>
          <p:cNvSpPr txBox="1">
            <a:spLocks noGrp="1"/>
          </p:cNvSpPr>
          <p:nvPr>
            <p:ph type="subTitle" idx="1"/>
          </p:nvPr>
        </p:nvSpPr>
        <p:spPr>
          <a:xfrm>
            <a:off x="950967" y="4961467"/>
            <a:ext cx="3077600" cy="978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400"/>
              <a:buNone/>
              <a:defRPr sz="2133">
                <a:solidFill>
                  <a:schemeClr val="dk1"/>
                </a:solidFill>
                <a:latin typeface="Albert Sans Medium"/>
                <a:ea typeface="Albert Sans Medium"/>
                <a:cs typeface="Albert Sans Medium"/>
                <a:sym typeface="Albert Sans Medium"/>
              </a:defRPr>
            </a:lvl1pPr>
            <a:lvl2pPr lvl="1" algn="ctr">
              <a:lnSpc>
                <a:spcPct val="100000"/>
              </a:lnSpc>
              <a:spcBef>
                <a:spcPts val="0"/>
              </a:spcBef>
              <a:spcAft>
                <a:spcPts val="0"/>
              </a:spcAft>
              <a:buClr>
                <a:schemeClr val="dk1"/>
              </a:buClr>
              <a:buSzPts val="1800"/>
              <a:buNone/>
              <a:defRPr sz="2400">
                <a:solidFill>
                  <a:schemeClr val="dk1"/>
                </a:solidFill>
              </a:defRPr>
            </a:lvl2pPr>
            <a:lvl3pPr lvl="2" algn="ctr">
              <a:lnSpc>
                <a:spcPct val="100000"/>
              </a:lnSpc>
              <a:spcBef>
                <a:spcPts val="0"/>
              </a:spcBef>
              <a:spcAft>
                <a:spcPts val="0"/>
              </a:spcAft>
              <a:buClr>
                <a:schemeClr val="dk1"/>
              </a:buClr>
              <a:buSzPts val="1800"/>
              <a:buNone/>
              <a:defRPr sz="2400">
                <a:solidFill>
                  <a:schemeClr val="dk1"/>
                </a:solidFill>
              </a:defRPr>
            </a:lvl3pPr>
            <a:lvl4pPr lvl="3" algn="ctr">
              <a:lnSpc>
                <a:spcPct val="100000"/>
              </a:lnSpc>
              <a:spcBef>
                <a:spcPts val="0"/>
              </a:spcBef>
              <a:spcAft>
                <a:spcPts val="0"/>
              </a:spcAft>
              <a:buClr>
                <a:schemeClr val="dk1"/>
              </a:buClr>
              <a:buSzPts val="1800"/>
              <a:buNone/>
              <a:defRPr sz="2400">
                <a:solidFill>
                  <a:schemeClr val="dk1"/>
                </a:solidFill>
              </a:defRPr>
            </a:lvl4pPr>
            <a:lvl5pPr lvl="4" algn="ctr">
              <a:lnSpc>
                <a:spcPct val="100000"/>
              </a:lnSpc>
              <a:spcBef>
                <a:spcPts val="0"/>
              </a:spcBef>
              <a:spcAft>
                <a:spcPts val="0"/>
              </a:spcAft>
              <a:buClr>
                <a:schemeClr val="dk1"/>
              </a:buClr>
              <a:buSzPts val="1800"/>
              <a:buNone/>
              <a:defRPr sz="2400">
                <a:solidFill>
                  <a:schemeClr val="dk1"/>
                </a:solidFill>
              </a:defRPr>
            </a:lvl5pPr>
            <a:lvl6pPr lvl="5" algn="ctr">
              <a:lnSpc>
                <a:spcPct val="100000"/>
              </a:lnSpc>
              <a:spcBef>
                <a:spcPts val="0"/>
              </a:spcBef>
              <a:spcAft>
                <a:spcPts val="0"/>
              </a:spcAft>
              <a:buClr>
                <a:schemeClr val="dk1"/>
              </a:buClr>
              <a:buSzPts val="1800"/>
              <a:buNone/>
              <a:defRPr sz="2400">
                <a:solidFill>
                  <a:schemeClr val="dk1"/>
                </a:solidFill>
              </a:defRPr>
            </a:lvl6pPr>
            <a:lvl7pPr lvl="6" algn="ctr">
              <a:lnSpc>
                <a:spcPct val="100000"/>
              </a:lnSpc>
              <a:spcBef>
                <a:spcPts val="0"/>
              </a:spcBef>
              <a:spcAft>
                <a:spcPts val="0"/>
              </a:spcAft>
              <a:buClr>
                <a:schemeClr val="dk1"/>
              </a:buClr>
              <a:buSzPts val="1800"/>
              <a:buNone/>
              <a:defRPr sz="2400">
                <a:solidFill>
                  <a:schemeClr val="dk1"/>
                </a:solidFill>
              </a:defRPr>
            </a:lvl7pPr>
            <a:lvl8pPr lvl="7" algn="ctr">
              <a:lnSpc>
                <a:spcPct val="100000"/>
              </a:lnSpc>
              <a:spcBef>
                <a:spcPts val="0"/>
              </a:spcBef>
              <a:spcAft>
                <a:spcPts val="0"/>
              </a:spcAft>
              <a:buClr>
                <a:schemeClr val="dk1"/>
              </a:buClr>
              <a:buSzPts val="1800"/>
              <a:buNone/>
              <a:defRPr sz="2400">
                <a:solidFill>
                  <a:schemeClr val="dk1"/>
                </a:solidFill>
              </a:defRPr>
            </a:lvl8pPr>
            <a:lvl9pPr lvl="8" algn="ctr">
              <a:lnSpc>
                <a:spcPct val="100000"/>
              </a:lnSpc>
              <a:spcBef>
                <a:spcPts val="0"/>
              </a:spcBef>
              <a:spcAft>
                <a:spcPts val="0"/>
              </a:spcAft>
              <a:buClr>
                <a:schemeClr val="dk1"/>
              </a:buClr>
              <a:buSzPts val="1800"/>
              <a:buNone/>
              <a:defRPr sz="2400">
                <a:solidFill>
                  <a:schemeClr val="dk1"/>
                </a:solidFill>
              </a:defRPr>
            </a:lvl9pPr>
          </a:lstStyle>
          <a:p>
            <a:r>
              <a:rPr lang="en-US"/>
              <a:t>Click to edit Master subtitle style</a:t>
            </a:r>
            <a:endParaRPr/>
          </a:p>
        </p:txBody>
      </p:sp>
    </p:spTree>
    <p:extLst>
      <p:ext uri="{BB962C8B-B14F-4D97-AF65-F5344CB8AC3E}">
        <p14:creationId xmlns:p14="http://schemas.microsoft.com/office/powerpoint/2010/main" val="42465387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369"/>
        <p:cNvGrpSpPr/>
        <p:nvPr/>
      </p:nvGrpSpPr>
      <p:grpSpPr>
        <a:xfrm>
          <a:off x="0" y="0"/>
          <a:ext cx="0" cy="0"/>
          <a:chOff x="0" y="0"/>
          <a:chExt cx="0" cy="0"/>
        </a:xfrm>
      </p:grpSpPr>
    </p:spTree>
    <p:extLst>
      <p:ext uri="{BB962C8B-B14F-4D97-AF65-F5344CB8AC3E}">
        <p14:creationId xmlns:p14="http://schemas.microsoft.com/office/powerpoint/2010/main" val="237220609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370"/>
        <p:cNvGrpSpPr/>
        <p:nvPr/>
      </p:nvGrpSpPr>
      <p:grpSpPr>
        <a:xfrm>
          <a:off x="0" y="0"/>
          <a:ext cx="0" cy="0"/>
          <a:chOff x="0" y="0"/>
          <a:chExt cx="0" cy="0"/>
        </a:xfrm>
      </p:grpSpPr>
      <p:sp>
        <p:nvSpPr>
          <p:cNvPr id="371" name="Google Shape;371;p27"/>
          <p:cNvSpPr txBox="1">
            <a:spLocks noGrp="1"/>
          </p:cNvSpPr>
          <p:nvPr>
            <p:ph type="title"/>
          </p:nvPr>
        </p:nvSpPr>
        <p:spPr>
          <a:xfrm>
            <a:off x="964600" y="681367"/>
            <a:ext cx="10262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417846047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30000"/>
          </a:blip>
          <a:stretch>
            <a:fillRect/>
          </a:stretch>
        </p:blipFill>
        <p:spPr>
          <a:xfrm>
            <a:off x="0" y="0"/>
            <a:ext cx="12192000" cy="6858000"/>
          </a:xfrm>
          <a:prstGeom prst="rect">
            <a:avLst/>
          </a:prstGeom>
          <a:noFill/>
          <a:ln>
            <a:noFill/>
          </a:ln>
        </p:spPr>
      </p:pic>
      <p:sp>
        <p:nvSpPr>
          <p:cNvPr id="10" name="Google Shape;10;p2"/>
          <p:cNvSpPr txBox="1">
            <a:spLocks noGrp="1"/>
          </p:cNvSpPr>
          <p:nvPr>
            <p:ph type="ctrTitle"/>
          </p:nvPr>
        </p:nvSpPr>
        <p:spPr>
          <a:xfrm>
            <a:off x="4279933" y="2631167"/>
            <a:ext cx="6961200" cy="20264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6000">
                <a:latin typeface="Carrois Gothic"/>
                <a:ea typeface="Carrois Gothic"/>
                <a:cs typeface="Carrois Gothic"/>
                <a:sym typeface="Carrois Gothic"/>
              </a:defRPr>
            </a:lvl1pPr>
            <a:lvl2pPr lvl="1" algn="ctr">
              <a:spcBef>
                <a:spcPts val="0"/>
              </a:spcBef>
              <a:spcAft>
                <a:spcPts val="0"/>
              </a:spcAft>
              <a:buClr>
                <a:srgbClr val="191919"/>
              </a:buClr>
              <a:buSzPts val="5200"/>
              <a:buNone/>
              <a:defRPr sz="6933">
                <a:solidFill>
                  <a:srgbClr val="191919"/>
                </a:solidFill>
              </a:defRPr>
            </a:lvl2pPr>
            <a:lvl3pPr lvl="2" algn="ctr">
              <a:spcBef>
                <a:spcPts val="0"/>
              </a:spcBef>
              <a:spcAft>
                <a:spcPts val="0"/>
              </a:spcAft>
              <a:buClr>
                <a:srgbClr val="191919"/>
              </a:buClr>
              <a:buSzPts val="5200"/>
              <a:buNone/>
              <a:defRPr sz="6933">
                <a:solidFill>
                  <a:srgbClr val="191919"/>
                </a:solidFill>
              </a:defRPr>
            </a:lvl3pPr>
            <a:lvl4pPr lvl="3" algn="ctr">
              <a:spcBef>
                <a:spcPts val="0"/>
              </a:spcBef>
              <a:spcAft>
                <a:spcPts val="0"/>
              </a:spcAft>
              <a:buClr>
                <a:srgbClr val="191919"/>
              </a:buClr>
              <a:buSzPts val="5200"/>
              <a:buNone/>
              <a:defRPr sz="6933">
                <a:solidFill>
                  <a:srgbClr val="191919"/>
                </a:solidFill>
              </a:defRPr>
            </a:lvl4pPr>
            <a:lvl5pPr lvl="4" algn="ctr">
              <a:spcBef>
                <a:spcPts val="0"/>
              </a:spcBef>
              <a:spcAft>
                <a:spcPts val="0"/>
              </a:spcAft>
              <a:buClr>
                <a:srgbClr val="191919"/>
              </a:buClr>
              <a:buSzPts val="5200"/>
              <a:buNone/>
              <a:defRPr sz="6933">
                <a:solidFill>
                  <a:srgbClr val="191919"/>
                </a:solidFill>
              </a:defRPr>
            </a:lvl5pPr>
            <a:lvl6pPr lvl="5" algn="ctr">
              <a:spcBef>
                <a:spcPts val="0"/>
              </a:spcBef>
              <a:spcAft>
                <a:spcPts val="0"/>
              </a:spcAft>
              <a:buClr>
                <a:srgbClr val="191919"/>
              </a:buClr>
              <a:buSzPts val="5200"/>
              <a:buNone/>
              <a:defRPr sz="6933">
                <a:solidFill>
                  <a:srgbClr val="191919"/>
                </a:solidFill>
              </a:defRPr>
            </a:lvl6pPr>
            <a:lvl7pPr lvl="6" algn="ctr">
              <a:spcBef>
                <a:spcPts val="0"/>
              </a:spcBef>
              <a:spcAft>
                <a:spcPts val="0"/>
              </a:spcAft>
              <a:buClr>
                <a:srgbClr val="191919"/>
              </a:buClr>
              <a:buSzPts val="5200"/>
              <a:buNone/>
              <a:defRPr sz="6933">
                <a:solidFill>
                  <a:srgbClr val="191919"/>
                </a:solidFill>
              </a:defRPr>
            </a:lvl7pPr>
            <a:lvl8pPr lvl="7" algn="ctr">
              <a:spcBef>
                <a:spcPts val="0"/>
              </a:spcBef>
              <a:spcAft>
                <a:spcPts val="0"/>
              </a:spcAft>
              <a:buClr>
                <a:srgbClr val="191919"/>
              </a:buClr>
              <a:buSzPts val="5200"/>
              <a:buNone/>
              <a:defRPr sz="6933">
                <a:solidFill>
                  <a:srgbClr val="191919"/>
                </a:solidFill>
              </a:defRPr>
            </a:lvl8pPr>
            <a:lvl9pPr lvl="8" algn="ctr">
              <a:spcBef>
                <a:spcPts val="0"/>
              </a:spcBef>
              <a:spcAft>
                <a:spcPts val="0"/>
              </a:spcAft>
              <a:buClr>
                <a:srgbClr val="191919"/>
              </a:buClr>
              <a:buSzPts val="5200"/>
              <a:buNone/>
              <a:defRPr sz="6933">
                <a:solidFill>
                  <a:srgbClr val="191919"/>
                </a:solidFill>
              </a:defRPr>
            </a:lvl9pPr>
          </a:lstStyle>
          <a:p>
            <a:r>
              <a:rPr lang="en-US"/>
              <a:t>Click to edit Master title style</a:t>
            </a:r>
            <a:endParaRPr/>
          </a:p>
        </p:txBody>
      </p:sp>
      <p:sp>
        <p:nvSpPr>
          <p:cNvPr id="11" name="Google Shape;11;p2"/>
          <p:cNvSpPr txBox="1">
            <a:spLocks noGrp="1"/>
          </p:cNvSpPr>
          <p:nvPr>
            <p:ph type="subTitle" idx="1"/>
          </p:nvPr>
        </p:nvSpPr>
        <p:spPr>
          <a:xfrm>
            <a:off x="6029433" y="4810231"/>
            <a:ext cx="3462400" cy="899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2133">
                <a:solidFill>
                  <a:schemeClr val="dk1"/>
                </a:solidFill>
                <a:latin typeface="Roboto Mono"/>
                <a:ea typeface="Roboto Mono"/>
                <a:cs typeface="Roboto Mono"/>
                <a:sym typeface="Roboto Mono"/>
              </a:defRPr>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r>
              <a:rPr lang="en-US"/>
              <a:t>Click to edit Master subtitle style</a:t>
            </a:r>
            <a:endParaRPr/>
          </a:p>
        </p:txBody>
      </p:sp>
      <p:sp>
        <p:nvSpPr>
          <p:cNvPr id="12" name="Google Shape;12;p2"/>
          <p:cNvSpPr>
            <a:spLocks noGrp="1"/>
          </p:cNvSpPr>
          <p:nvPr>
            <p:ph type="pic" idx="2"/>
          </p:nvPr>
        </p:nvSpPr>
        <p:spPr>
          <a:xfrm rot="-501632">
            <a:off x="82452" y="729593"/>
            <a:ext cx="3488271" cy="4079756"/>
          </a:xfrm>
          <a:prstGeom prst="rect">
            <a:avLst/>
          </a:prstGeom>
          <a:noFill/>
          <a:ln>
            <a:noFill/>
          </a:ln>
        </p:spPr>
      </p:sp>
    </p:spTree>
    <p:extLst>
      <p:ext uri="{BB962C8B-B14F-4D97-AF65-F5344CB8AC3E}">
        <p14:creationId xmlns:p14="http://schemas.microsoft.com/office/powerpoint/2010/main" val="151006374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pic>
        <p:nvPicPr>
          <p:cNvPr id="14" name="Google Shape;14;p3"/>
          <p:cNvPicPr preferRelativeResize="0"/>
          <p:nvPr/>
        </p:nvPicPr>
        <p:blipFill>
          <a:blip r:embed="rId2">
            <a:alphaModFix amt="30000"/>
          </a:blip>
          <a:stretch>
            <a:fillRect/>
          </a:stretch>
        </p:blipFill>
        <p:spPr>
          <a:xfrm>
            <a:off x="0" y="0"/>
            <a:ext cx="12192000" cy="6858000"/>
          </a:xfrm>
          <a:prstGeom prst="rect">
            <a:avLst/>
          </a:prstGeom>
          <a:noFill/>
          <a:ln>
            <a:noFill/>
          </a:ln>
        </p:spPr>
      </p:pic>
      <p:sp>
        <p:nvSpPr>
          <p:cNvPr id="15" name="Google Shape;15;p3"/>
          <p:cNvSpPr txBox="1">
            <a:spLocks noGrp="1"/>
          </p:cNvSpPr>
          <p:nvPr>
            <p:ph type="title"/>
          </p:nvPr>
        </p:nvSpPr>
        <p:spPr>
          <a:xfrm>
            <a:off x="5294633" y="4251067"/>
            <a:ext cx="5844800" cy="12780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60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US"/>
              <a:t>Click to edit Master title style</a:t>
            </a:r>
            <a:endParaRPr/>
          </a:p>
        </p:txBody>
      </p:sp>
      <p:sp>
        <p:nvSpPr>
          <p:cNvPr id="16" name="Google Shape;16;p3"/>
          <p:cNvSpPr txBox="1">
            <a:spLocks noGrp="1"/>
          </p:cNvSpPr>
          <p:nvPr>
            <p:ph type="title" idx="2" hasCustomPrompt="1"/>
          </p:nvPr>
        </p:nvSpPr>
        <p:spPr>
          <a:xfrm>
            <a:off x="7328633" y="2889200"/>
            <a:ext cx="1776800" cy="1122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
        <p:nvSpPr>
          <p:cNvPr id="17" name="Google Shape;17;p3"/>
          <p:cNvSpPr>
            <a:spLocks noGrp="1"/>
          </p:cNvSpPr>
          <p:nvPr>
            <p:ph type="pic" idx="3"/>
          </p:nvPr>
        </p:nvSpPr>
        <p:spPr>
          <a:xfrm rot="219078">
            <a:off x="525636" y="892074"/>
            <a:ext cx="3680672" cy="5419405"/>
          </a:xfrm>
          <a:prstGeom prst="rect">
            <a:avLst/>
          </a:prstGeom>
          <a:noFill/>
          <a:ln>
            <a:noFill/>
          </a:ln>
        </p:spPr>
      </p:sp>
    </p:spTree>
    <p:extLst>
      <p:ext uri="{BB962C8B-B14F-4D97-AF65-F5344CB8AC3E}">
        <p14:creationId xmlns:p14="http://schemas.microsoft.com/office/powerpoint/2010/main" val="260901445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pic>
        <p:nvPicPr>
          <p:cNvPr id="19" name="Google Shape;19;p4"/>
          <p:cNvPicPr preferRelativeResize="0"/>
          <p:nvPr/>
        </p:nvPicPr>
        <p:blipFill>
          <a:blip r:embed="rId2">
            <a:alphaModFix amt="30000"/>
          </a:blip>
          <a:stretch>
            <a:fillRect/>
          </a:stretch>
        </p:blipFill>
        <p:spPr>
          <a:xfrm>
            <a:off x="0" y="0"/>
            <a:ext cx="12192000" cy="6858000"/>
          </a:xfrm>
          <a:prstGeom prst="rect">
            <a:avLst/>
          </a:prstGeom>
          <a:noFill/>
          <a:ln>
            <a:noFill/>
          </a:ln>
        </p:spPr>
      </p:pic>
      <p:sp>
        <p:nvSpPr>
          <p:cNvPr id="20" name="Google Shape;20;p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1" name="Google Shape;21;p4"/>
          <p:cNvSpPr txBox="1">
            <a:spLocks noGrp="1"/>
          </p:cNvSpPr>
          <p:nvPr>
            <p:ph type="body" idx="1"/>
          </p:nvPr>
        </p:nvSpPr>
        <p:spPr>
          <a:xfrm>
            <a:off x="960000" y="1621000"/>
            <a:ext cx="7479600" cy="45552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Char char="●"/>
              <a:defRPr/>
            </a:lvl1pPr>
            <a:lvl2pPr marL="1219170" lvl="1" indent="-406390" rtl="0">
              <a:lnSpc>
                <a:spcPct val="100000"/>
              </a:lnSpc>
              <a:spcBef>
                <a:spcPts val="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pPr lvl="0"/>
            <a:r>
              <a:rPr lang="en-US"/>
              <a:t>Click to edit Master text styles</a:t>
            </a:r>
          </a:p>
        </p:txBody>
      </p:sp>
    </p:spTree>
    <p:extLst>
      <p:ext uri="{BB962C8B-B14F-4D97-AF65-F5344CB8AC3E}">
        <p14:creationId xmlns:p14="http://schemas.microsoft.com/office/powerpoint/2010/main" val="34214538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3447433" y="593367"/>
            <a:ext cx="77936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50" name="Google Shape;50;p7"/>
          <p:cNvSpPr txBox="1">
            <a:spLocks noGrp="1"/>
          </p:cNvSpPr>
          <p:nvPr>
            <p:ph type="subTitle" idx="1"/>
          </p:nvPr>
        </p:nvSpPr>
        <p:spPr>
          <a:xfrm>
            <a:off x="3447433" y="1796333"/>
            <a:ext cx="7793600" cy="4231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Albert Sans Light"/>
              <a:buAutoNum type="arabicPeriod"/>
              <a:defRPr sz="2133"/>
            </a:lvl1pPr>
            <a:lvl2pPr lvl="1" algn="ctr" rtl="0">
              <a:lnSpc>
                <a:spcPct val="100000"/>
              </a:lnSpc>
              <a:spcBef>
                <a:spcPts val="0"/>
              </a:spcBef>
              <a:spcAft>
                <a:spcPts val="0"/>
              </a:spcAft>
              <a:buClr>
                <a:srgbClr val="E76A28"/>
              </a:buClr>
              <a:buSzPts val="1600"/>
              <a:buFont typeface="Nunito Light"/>
              <a:buAutoNum type="alphaLcPeriod"/>
              <a:defRPr/>
            </a:lvl2pPr>
            <a:lvl3pPr lvl="2" algn="ctr" rtl="0">
              <a:lnSpc>
                <a:spcPct val="100000"/>
              </a:lnSpc>
              <a:spcBef>
                <a:spcPts val="0"/>
              </a:spcBef>
              <a:spcAft>
                <a:spcPts val="0"/>
              </a:spcAft>
              <a:buClr>
                <a:srgbClr val="E76A28"/>
              </a:buClr>
              <a:buSzPts val="1500"/>
              <a:buFont typeface="Nunito Light"/>
              <a:buAutoNum type="romanLcPeriod"/>
              <a:defRPr/>
            </a:lvl3pPr>
            <a:lvl4pPr lvl="3" algn="ctr" rtl="0">
              <a:lnSpc>
                <a:spcPct val="100000"/>
              </a:lnSpc>
              <a:spcBef>
                <a:spcPts val="0"/>
              </a:spcBef>
              <a:spcAft>
                <a:spcPts val="0"/>
              </a:spcAft>
              <a:buClr>
                <a:srgbClr val="E76A28"/>
              </a:buClr>
              <a:buSzPts val="1500"/>
              <a:buFont typeface="Nunito Light"/>
              <a:buAutoNum type="arabicPeriod"/>
              <a:defRPr/>
            </a:lvl4pPr>
            <a:lvl5pPr lvl="4" algn="ctr" rtl="0">
              <a:lnSpc>
                <a:spcPct val="100000"/>
              </a:lnSpc>
              <a:spcBef>
                <a:spcPts val="0"/>
              </a:spcBef>
              <a:spcAft>
                <a:spcPts val="0"/>
              </a:spcAft>
              <a:buClr>
                <a:srgbClr val="E76A28"/>
              </a:buClr>
              <a:buSzPts val="1400"/>
              <a:buFont typeface="Nunito Light"/>
              <a:buAutoNum type="alphaLcPeriod"/>
              <a:defRPr/>
            </a:lvl5pPr>
            <a:lvl6pPr lvl="5" algn="ctr" rtl="0">
              <a:lnSpc>
                <a:spcPct val="100000"/>
              </a:lnSpc>
              <a:spcBef>
                <a:spcPts val="0"/>
              </a:spcBef>
              <a:spcAft>
                <a:spcPts val="0"/>
              </a:spcAft>
              <a:buClr>
                <a:srgbClr val="999999"/>
              </a:buClr>
              <a:buSzPts val="1400"/>
              <a:buFont typeface="Nunito Light"/>
              <a:buAutoNum type="romanLcPeriod"/>
              <a:defRPr/>
            </a:lvl6pPr>
            <a:lvl7pPr lvl="6" algn="ctr" rtl="0">
              <a:lnSpc>
                <a:spcPct val="100000"/>
              </a:lnSpc>
              <a:spcBef>
                <a:spcPts val="0"/>
              </a:spcBef>
              <a:spcAft>
                <a:spcPts val="0"/>
              </a:spcAft>
              <a:buClr>
                <a:srgbClr val="999999"/>
              </a:buClr>
              <a:buSzPts val="1300"/>
              <a:buFont typeface="Nunito Light"/>
              <a:buAutoNum type="arabicPeriod"/>
              <a:defRPr/>
            </a:lvl7pPr>
            <a:lvl8pPr lvl="7" algn="ctr" rtl="0">
              <a:lnSpc>
                <a:spcPct val="100000"/>
              </a:lnSpc>
              <a:spcBef>
                <a:spcPts val="0"/>
              </a:spcBef>
              <a:spcAft>
                <a:spcPts val="0"/>
              </a:spcAft>
              <a:buClr>
                <a:srgbClr val="999999"/>
              </a:buClr>
              <a:buSzPts val="1300"/>
              <a:buFont typeface="Nunito Light"/>
              <a:buAutoNum type="alphaLcPeriod"/>
              <a:defRPr/>
            </a:lvl8pPr>
            <a:lvl9pPr lvl="8" algn="ctr" rtl="0">
              <a:lnSpc>
                <a:spcPct val="100000"/>
              </a:lnSpc>
              <a:spcBef>
                <a:spcPts val="0"/>
              </a:spcBef>
              <a:spcAft>
                <a:spcPts val="0"/>
              </a:spcAft>
              <a:buClr>
                <a:srgbClr val="999999"/>
              </a:buClr>
              <a:buSzPts val="1400"/>
              <a:buFont typeface="Nunito Light"/>
              <a:buAutoNum type="romanLcPeriod"/>
              <a:defRPr/>
            </a:lvl9pPr>
          </a:lstStyle>
          <a:p>
            <a:r>
              <a:rPr lang="en-US"/>
              <a:t>Click to edit Master subtitle style</a:t>
            </a:r>
            <a:endParaRPr/>
          </a:p>
        </p:txBody>
      </p:sp>
    </p:spTree>
    <p:extLst>
      <p:ext uri="{BB962C8B-B14F-4D97-AF65-F5344CB8AC3E}">
        <p14:creationId xmlns:p14="http://schemas.microsoft.com/office/powerpoint/2010/main" val="203686836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mt="30000"/>
          </a:blip>
          <a:stretch>
            <a:fillRect/>
          </a:stretch>
        </p:blipFill>
        <p:spPr>
          <a:xfrm>
            <a:off x="0" y="0"/>
            <a:ext cx="12192000" cy="6858000"/>
          </a:xfrm>
          <a:prstGeom prst="rect">
            <a:avLst/>
          </a:prstGeom>
          <a:noFill/>
          <a:ln>
            <a:noFill/>
          </a:ln>
        </p:spPr>
      </p:pic>
      <p:grpSp>
        <p:nvGrpSpPr>
          <p:cNvPr id="24" name="Google Shape;24;p5"/>
          <p:cNvGrpSpPr/>
          <p:nvPr/>
        </p:nvGrpSpPr>
        <p:grpSpPr>
          <a:xfrm rot="5400000">
            <a:off x="9760676" y="1459064"/>
            <a:ext cx="4810185" cy="1915192"/>
            <a:chOff x="2045668" y="1638010"/>
            <a:chExt cx="2436771" cy="970209"/>
          </a:xfrm>
        </p:grpSpPr>
        <p:sp>
          <p:nvSpPr>
            <p:cNvPr id="25" name="Google Shape;25;p5"/>
            <p:cNvSpPr/>
            <p:nvPr/>
          </p:nvSpPr>
          <p:spPr>
            <a:xfrm>
              <a:off x="2092526" y="2530786"/>
              <a:ext cx="2389913" cy="77433"/>
            </a:xfrm>
            <a:custGeom>
              <a:avLst/>
              <a:gdLst/>
              <a:ahLst/>
              <a:cxnLst/>
              <a:rect l="l" t="t" r="r" b="b"/>
              <a:pathLst>
                <a:path w="2389913" h="77433" extrusionOk="0">
                  <a:moveTo>
                    <a:pt x="539160" y="16294"/>
                  </a:moveTo>
                  <a:cubicBezTo>
                    <a:pt x="365090" y="22771"/>
                    <a:pt x="191426" y="30462"/>
                    <a:pt x="17761" y="40583"/>
                  </a:cubicBezTo>
                  <a:cubicBezTo>
                    <a:pt x="-5718" y="41797"/>
                    <a:pt x="-6122" y="78230"/>
                    <a:pt x="17761" y="77420"/>
                  </a:cubicBezTo>
                  <a:cubicBezTo>
                    <a:pt x="327038" y="66895"/>
                    <a:pt x="636315" y="58799"/>
                    <a:pt x="945996" y="53537"/>
                  </a:cubicBezTo>
                  <a:cubicBezTo>
                    <a:pt x="1254464" y="48274"/>
                    <a:pt x="1562526" y="47464"/>
                    <a:pt x="1870993" y="50703"/>
                  </a:cubicBezTo>
                  <a:cubicBezTo>
                    <a:pt x="1957218" y="51513"/>
                    <a:pt x="2043848" y="53132"/>
                    <a:pt x="2130073" y="54751"/>
                  </a:cubicBezTo>
                  <a:cubicBezTo>
                    <a:pt x="2173388" y="55561"/>
                    <a:pt x="2216298" y="56370"/>
                    <a:pt x="2259613" y="57585"/>
                  </a:cubicBezTo>
                  <a:cubicBezTo>
                    <a:pt x="2281068" y="57989"/>
                    <a:pt x="2302928" y="59204"/>
                    <a:pt x="2324383" y="59204"/>
                  </a:cubicBezTo>
                  <a:cubicBezTo>
                    <a:pt x="2346648" y="59204"/>
                    <a:pt x="2364055" y="54751"/>
                    <a:pt x="2384296" y="45845"/>
                  </a:cubicBezTo>
                  <a:cubicBezTo>
                    <a:pt x="2391987" y="42202"/>
                    <a:pt x="2391582" y="29653"/>
                    <a:pt x="2384296" y="26009"/>
                  </a:cubicBezTo>
                  <a:cubicBezTo>
                    <a:pt x="2367698" y="17508"/>
                    <a:pt x="2353935" y="12650"/>
                    <a:pt x="2335313" y="10626"/>
                  </a:cubicBezTo>
                  <a:cubicBezTo>
                    <a:pt x="2316287" y="8602"/>
                    <a:pt x="2296856" y="9007"/>
                    <a:pt x="2277830" y="8602"/>
                  </a:cubicBezTo>
                  <a:cubicBezTo>
                    <a:pt x="2239372" y="7793"/>
                    <a:pt x="2200915" y="6983"/>
                    <a:pt x="2162863" y="6173"/>
                  </a:cubicBezTo>
                  <a:cubicBezTo>
                    <a:pt x="2084734" y="4554"/>
                    <a:pt x="2007010" y="3340"/>
                    <a:pt x="1928881" y="2530"/>
                  </a:cubicBezTo>
                  <a:cubicBezTo>
                    <a:pt x="1774243" y="506"/>
                    <a:pt x="1619200" y="-304"/>
                    <a:pt x="1464561" y="101"/>
                  </a:cubicBezTo>
                  <a:cubicBezTo>
                    <a:pt x="1155690" y="506"/>
                    <a:pt x="847222" y="4554"/>
                    <a:pt x="539160" y="1629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 name="Google Shape;26;p5"/>
            <p:cNvSpPr/>
            <p:nvPr/>
          </p:nvSpPr>
          <p:spPr>
            <a:xfrm>
              <a:off x="2109984" y="2371575"/>
              <a:ext cx="2297059" cy="101862"/>
            </a:xfrm>
            <a:custGeom>
              <a:avLst/>
              <a:gdLst/>
              <a:ahLst/>
              <a:cxnLst/>
              <a:rect l="l" t="t" r="r" b="b"/>
              <a:pathLst>
                <a:path w="2297059" h="101862" extrusionOk="0">
                  <a:moveTo>
                    <a:pt x="1387596" y="1031"/>
                  </a:moveTo>
                  <a:cubicBezTo>
                    <a:pt x="1093297" y="4269"/>
                    <a:pt x="798189" y="11961"/>
                    <a:pt x="504295" y="30987"/>
                  </a:cubicBezTo>
                  <a:cubicBezTo>
                    <a:pt x="421713" y="36249"/>
                    <a:pt x="339132" y="42727"/>
                    <a:pt x="256955" y="49204"/>
                  </a:cubicBezTo>
                  <a:cubicBezTo>
                    <a:pt x="216473" y="52442"/>
                    <a:pt x="175587" y="56085"/>
                    <a:pt x="135106" y="60133"/>
                  </a:cubicBezTo>
                  <a:cubicBezTo>
                    <a:pt x="93410" y="64182"/>
                    <a:pt x="50905" y="66610"/>
                    <a:pt x="9614" y="75516"/>
                  </a:cubicBezTo>
                  <a:cubicBezTo>
                    <a:pt x="-5769" y="78755"/>
                    <a:pt x="-1316" y="101019"/>
                    <a:pt x="13257" y="101424"/>
                  </a:cubicBezTo>
                  <a:cubicBezTo>
                    <a:pt x="50095" y="103044"/>
                    <a:pt x="87338" y="99805"/>
                    <a:pt x="124176" y="97781"/>
                  </a:cubicBezTo>
                  <a:cubicBezTo>
                    <a:pt x="161014" y="95757"/>
                    <a:pt x="198257" y="94138"/>
                    <a:pt x="235095" y="92114"/>
                  </a:cubicBezTo>
                  <a:cubicBezTo>
                    <a:pt x="307961" y="88065"/>
                    <a:pt x="380827" y="84017"/>
                    <a:pt x="453693" y="80779"/>
                  </a:cubicBezTo>
                  <a:cubicBezTo>
                    <a:pt x="600640" y="73897"/>
                    <a:pt x="747992" y="66206"/>
                    <a:pt x="894939" y="61348"/>
                  </a:cubicBezTo>
                  <a:cubicBezTo>
                    <a:pt x="1189238" y="51228"/>
                    <a:pt x="1483941" y="47989"/>
                    <a:pt x="1778645" y="51228"/>
                  </a:cubicBezTo>
                  <a:cubicBezTo>
                    <a:pt x="1860012" y="52037"/>
                    <a:pt x="1941379" y="53656"/>
                    <a:pt x="2022747" y="55276"/>
                  </a:cubicBezTo>
                  <a:cubicBezTo>
                    <a:pt x="2106138" y="57300"/>
                    <a:pt x="2190744" y="64182"/>
                    <a:pt x="2274135" y="60943"/>
                  </a:cubicBezTo>
                  <a:cubicBezTo>
                    <a:pt x="2305306" y="59729"/>
                    <a:pt x="2304092" y="16819"/>
                    <a:pt x="2274135" y="13580"/>
                  </a:cubicBezTo>
                  <a:cubicBezTo>
                    <a:pt x="2200864" y="5484"/>
                    <a:pt x="2125164" y="7103"/>
                    <a:pt x="2051488" y="5484"/>
                  </a:cubicBezTo>
                  <a:cubicBezTo>
                    <a:pt x="1977408" y="3864"/>
                    <a:pt x="1902922" y="2245"/>
                    <a:pt x="1828842" y="1436"/>
                  </a:cubicBezTo>
                  <a:cubicBezTo>
                    <a:pt x="1681895" y="-184"/>
                    <a:pt x="1534543" y="-588"/>
                    <a:pt x="1387596" y="10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 name="Google Shape;27;p5"/>
            <p:cNvSpPr/>
            <p:nvPr/>
          </p:nvSpPr>
          <p:spPr>
            <a:xfrm>
              <a:off x="2087682" y="2228057"/>
              <a:ext cx="2315493" cy="114419"/>
            </a:xfrm>
            <a:custGeom>
              <a:avLst/>
              <a:gdLst/>
              <a:ahLst/>
              <a:cxnLst/>
              <a:rect l="l" t="t" r="r" b="b"/>
              <a:pathLst>
                <a:path w="2315493" h="114419" extrusionOk="0">
                  <a:moveTo>
                    <a:pt x="1396944" y="10555"/>
                  </a:moveTo>
                  <a:cubicBezTo>
                    <a:pt x="1101836" y="17842"/>
                    <a:pt x="806727" y="29177"/>
                    <a:pt x="512024" y="46179"/>
                  </a:cubicBezTo>
                  <a:cubicBezTo>
                    <a:pt x="428228" y="51037"/>
                    <a:pt x="344431" y="56299"/>
                    <a:pt x="260230" y="62371"/>
                  </a:cubicBezTo>
                  <a:cubicBezTo>
                    <a:pt x="177649" y="68039"/>
                    <a:pt x="93448" y="70468"/>
                    <a:pt x="11676" y="82612"/>
                  </a:cubicBezTo>
                  <a:cubicBezTo>
                    <a:pt x="-6946" y="85446"/>
                    <a:pt x="-1683" y="113783"/>
                    <a:pt x="16129" y="114187"/>
                  </a:cubicBezTo>
                  <a:cubicBezTo>
                    <a:pt x="90209" y="115807"/>
                    <a:pt x="165100" y="108520"/>
                    <a:pt x="238775" y="105282"/>
                  </a:cubicBezTo>
                  <a:cubicBezTo>
                    <a:pt x="312856" y="102043"/>
                    <a:pt x="387342" y="98805"/>
                    <a:pt x="461422" y="95566"/>
                  </a:cubicBezTo>
                  <a:cubicBezTo>
                    <a:pt x="608774" y="89089"/>
                    <a:pt x="756126" y="84231"/>
                    <a:pt x="903882" y="78564"/>
                  </a:cubicBezTo>
                  <a:cubicBezTo>
                    <a:pt x="1198991" y="67229"/>
                    <a:pt x="1494099" y="59538"/>
                    <a:pt x="1789207" y="55895"/>
                  </a:cubicBezTo>
                  <a:cubicBezTo>
                    <a:pt x="1953156" y="53870"/>
                    <a:pt x="2117105" y="52656"/>
                    <a:pt x="2281460" y="53061"/>
                  </a:cubicBezTo>
                  <a:cubicBezTo>
                    <a:pt x="2283888" y="53061"/>
                    <a:pt x="2286317" y="53061"/>
                    <a:pt x="2288341" y="53061"/>
                  </a:cubicBezTo>
                  <a:cubicBezTo>
                    <a:pt x="2288746" y="53061"/>
                    <a:pt x="2289151" y="53061"/>
                    <a:pt x="2289556" y="53061"/>
                  </a:cubicBezTo>
                  <a:cubicBezTo>
                    <a:pt x="2289556" y="53061"/>
                    <a:pt x="2289556" y="53061"/>
                    <a:pt x="2289556" y="53061"/>
                  </a:cubicBezTo>
                  <a:cubicBezTo>
                    <a:pt x="2291985" y="53061"/>
                    <a:pt x="2294413" y="52656"/>
                    <a:pt x="2296437" y="52251"/>
                  </a:cubicBezTo>
                  <a:cubicBezTo>
                    <a:pt x="2326394" y="46584"/>
                    <a:pt x="2318702" y="30"/>
                    <a:pt x="2289556" y="30"/>
                  </a:cubicBezTo>
                  <a:cubicBezTo>
                    <a:pt x="1992018" y="-375"/>
                    <a:pt x="1694481" y="3269"/>
                    <a:pt x="1396944" y="1055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 name="Google Shape;28;p5"/>
            <p:cNvSpPr/>
            <p:nvPr/>
          </p:nvSpPr>
          <p:spPr>
            <a:xfrm>
              <a:off x="2098067" y="2079622"/>
              <a:ext cx="2369709" cy="101987"/>
            </a:xfrm>
            <a:custGeom>
              <a:avLst/>
              <a:gdLst/>
              <a:ahLst/>
              <a:cxnLst/>
              <a:rect l="l" t="t" r="r" b="b"/>
              <a:pathLst>
                <a:path w="2369709" h="101987" extrusionOk="0">
                  <a:moveTo>
                    <a:pt x="1923745" y="304"/>
                  </a:moveTo>
                  <a:cubicBezTo>
                    <a:pt x="1769107" y="1518"/>
                    <a:pt x="1614468" y="7185"/>
                    <a:pt x="1460235" y="14067"/>
                  </a:cubicBezTo>
                  <a:cubicBezTo>
                    <a:pt x="1152577" y="27831"/>
                    <a:pt x="844920" y="48071"/>
                    <a:pt x="536858" y="49286"/>
                  </a:cubicBezTo>
                  <a:cubicBezTo>
                    <a:pt x="451037" y="49691"/>
                    <a:pt x="365217" y="48071"/>
                    <a:pt x="278992" y="46047"/>
                  </a:cubicBezTo>
                  <a:cubicBezTo>
                    <a:pt x="191957" y="44023"/>
                    <a:pt x="104923" y="36332"/>
                    <a:pt x="18293" y="34308"/>
                  </a:cubicBezTo>
                  <a:cubicBezTo>
                    <a:pt x="-2353" y="33903"/>
                    <a:pt x="-7615" y="67503"/>
                    <a:pt x="13435" y="70741"/>
                  </a:cubicBezTo>
                  <a:cubicBezTo>
                    <a:pt x="89135" y="83290"/>
                    <a:pt x="167264" y="87743"/>
                    <a:pt x="244178" y="92601"/>
                  </a:cubicBezTo>
                  <a:cubicBezTo>
                    <a:pt x="320688" y="97459"/>
                    <a:pt x="397197" y="99888"/>
                    <a:pt x="473707" y="101102"/>
                  </a:cubicBezTo>
                  <a:cubicBezTo>
                    <a:pt x="627940" y="103531"/>
                    <a:pt x="782579" y="100697"/>
                    <a:pt x="936812" y="95840"/>
                  </a:cubicBezTo>
                  <a:cubicBezTo>
                    <a:pt x="1244875" y="86124"/>
                    <a:pt x="1552532" y="65479"/>
                    <a:pt x="1860594" y="61430"/>
                  </a:cubicBezTo>
                  <a:cubicBezTo>
                    <a:pt x="1946819" y="60216"/>
                    <a:pt x="2032640" y="60216"/>
                    <a:pt x="2118865" y="61835"/>
                  </a:cubicBezTo>
                  <a:cubicBezTo>
                    <a:pt x="2161370" y="62645"/>
                    <a:pt x="2203875" y="63859"/>
                    <a:pt x="2245976" y="65074"/>
                  </a:cubicBezTo>
                  <a:cubicBezTo>
                    <a:pt x="2268241" y="65883"/>
                    <a:pt x="2290910" y="67098"/>
                    <a:pt x="2313175" y="67907"/>
                  </a:cubicBezTo>
                  <a:cubicBezTo>
                    <a:pt x="2337059" y="69122"/>
                    <a:pt x="2350822" y="67098"/>
                    <a:pt x="2366610" y="48881"/>
                  </a:cubicBezTo>
                  <a:cubicBezTo>
                    <a:pt x="2369444" y="45643"/>
                    <a:pt x="2371063" y="39975"/>
                    <a:pt x="2368230" y="35927"/>
                  </a:cubicBezTo>
                  <a:cubicBezTo>
                    <a:pt x="2358514" y="21354"/>
                    <a:pt x="2349608" y="12043"/>
                    <a:pt x="2330582" y="10424"/>
                  </a:cubicBezTo>
                  <a:cubicBezTo>
                    <a:pt x="2310746" y="8400"/>
                    <a:pt x="2290505" y="7995"/>
                    <a:pt x="2270669" y="7185"/>
                  </a:cubicBezTo>
                  <a:cubicBezTo>
                    <a:pt x="2231807" y="5161"/>
                    <a:pt x="2192945" y="3947"/>
                    <a:pt x="2154084" y="2733"/>
                  </a:cubicBezTo>
                  <a:cubicBezTo>
                    <a:pt x="2077169" y="304"/>
                    <a:pt x="2000659" y="-506"/>
                    <a:pt x="1923745" y="30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 name="Google Shape;29;p5"/>
            <p:cNvSpPr/>
            <p:nvPr/>
          </p:nvSpPr>
          <p:spPr>
            <a:xfrm>
              <a:off x="2098952" y="1910899"/>
              <a:ext cx="2342550" cy="86627"/>
            </a:xfrm>
            <a:custGeom>
              <a:avLst/>
              <a:gdLst/>
              <a:ahLst/>
              <a:cxnLst/>
              <a:rect l="l" t="t" r="r" b="b"/>
              <a:pathLst>
                <a:path w="2342550" h="86627" extrusionOk="0">
                  <a:moveTo>
                    <a:pt x="2209872" y="1839"/>
                  </a:moveTo>
                  <a:cubicBezTo>
                    <a:pt x="2171414" y="2649"/>
                    <a:pt x="2132957" y="3054"/>
                    <a:pt x="2094500" y="3863"/>
                  </a:cubicBezTo>
                  <a:cubicBezTo>
                    <a:pt x="2013942" y="5482"/>
                    <a:pt x="1933384" y="6697"/>
                    <a:pt x="1852422" y="8316"/>
                  </a:cubicBezTo>
                  <a:cubicBezTo>
                    <a:pt x="1692521" y="11150"/>
                    <a:pt x="1532215" y="13983"/>
                    <a:pt x="1372314" y="16817"/>
                  </a:cubicBezTo>
                  <a:cubicBezTo>
                    <a:pt x="1054537" y="22485"/>
                    <a:pt x="736759" y="30581"/>
                    <a:pt x="418981" y="37463"/>
                  </a:cubicBezTo>
                  <a:cubicBezTo>
                    <a:pt x="328708" y="39487"/>
                    <a:pt x="238435" y="41106"/>
                    <a:pt x="148161" y="43535"/>
                  </a:cubicBezTo>
                  <a:lnTo>
                    <a:pt x="82987" y="45154"/>
                  </a:lnTo>
                  <a:cubicBezTo>
                    <a:pt x="61936" y="45559"/>
                    <a:pt x="38052" y="43130"/>
                    <a:pt x="17002" y="47178"/>
                  </a:cubicBezTo>
                  <a:cubicBezTo>
                    <a:pt x="6477" y="49202"/>
                    <a:pt x="405" y="61347"/>
                    <a:pt x="0" y="71062"/>
                  </a:cubicBezTo>
                  <a:cubicBezTo>
                    <a:pt x="57078" y="100613"/>
                    <a:pt x="160711" y="79158"/>
                    <a:pt x="223861" y="78349"/>
                  </a:cubicBezTo>
                  <a:cubicBezTo>
                    <a:pt x="298347" y="77539"/>
                    <a:pt x="373237" y="76729"/>
                    <a:pt x="447723" y="75920"/>
                  </a:cubicBezTo>
                  <a:cubicBezTo>
                    <a:pt x="600742" y="74301"/>
                    <a:pt x="753356" y="73896"/>
                    <a:pt x="906375" y="72276"/>
                  </a:cubicBezTo>
                  <a:cubicBezTo>
                    <a:pt x="1210794" y="69038"/>
                    <a:pt x="1515213" y="63371"/>
                    <a:pt x="1820037" y="58918"/>
                  </a:cubicBezTo>
                  <a:cubicBezTo>
                    <a:pt x="1904238" y="57703"/>
                    <a:pt x="1988439" y="56489"/>
                    <a:pt x="2072640" y="55274"/>
                  </a:cubicBezTo>
                  <a:lnTo>
                    <a:pt x="2202585" y="53250"/>
                  </a:lnTo>
                  <a:cubicBezTo>
                    <a:pt x="2244685" y="52441"/>
                    <a:pt x="2290429" y="57703"/>
                    <a:pt x="2330101" y="42725"/>
                  </a:cubicBezTo>
                  <a:cubicBezTo>
                    <a:pt x="2346293" y="36653"/>
                    <a:pt x="2347103" y="14793"/>
                    <a:pt x="2330101" y="9126"/>
                  </a:cubicBezTo>
                  <a:cubicBezTo>
                    <a:pt x="2291644" y="-4638"/>
                    <a:pt x="2249543" y="1029"/>
                    <a:pt x="2209872" y="18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0" name="Google Shape;30;p5"/>
            <p:cNvSpPr/>
            <p:nvPr/>
          </p:nvSpPr>
          <p:spPr>
            <a:xfrm>
              <a:off x="2074391" y="1746765"/>
              <a:ext cx="2341441" cy="104084"/>
            </a:xfrm>
            <a:custGeom>
              <a:avLst/>
              <a:gdLst/>
              <a:ahLst/>
              <a:cxnLst/>
              <a:rect l="l" t="t" r="r" b="b"/>
              <a:pathLst>
                <a:path w="2341441" h="104084" extrusionOk="0">
                  <a:moveTo>
                    <a:pt x="2331183" y="101608"/>
                  </a:moveTo>
                  <a:cubicBezTo>
                    <a:pt x="2342113" y="100393"/>
                    <a:pt x="2346161" y="84201"/>
                    <a:pt x="2334017" y="80963"/>
                  </a:cubicBezTo>
                  <a:cubicBezTo>
                    <a:pt x="2298393" y="71247"/>
                    <a:pt x="2260746" y="69223"/>
                    <a:pt x="2223503" y="66389"/>
                  </a:cubicBezTo>
                  <a:cubicBezTo>
                    <a:pt x="2186260" y="63556"/>
                    <a:pt x="2149422" y="60722"/>
                    <a:pt x="2112179" y="58293"/>
                  </a:cubicBezTo>
                  <a:cubicBezTo>
                    <a:pt x="2036884" y="53030"/>
                    <a:pt x="1961589" y="47768"/>
                    <a:pt x="1886294" y="42910"/>
                  </a:cubicBezTo>
                  <a:cubicBezTo>
                    <a:pt x="1735704" y="33195"/>
                    <a:pt x="1585113" y="24694"/>
                    <a:pt x="1434118" y="19026"/>
                  </a:cubicBezTo>
                  <a:cubicBezTo>
                    <a:pt x="1132533" y="7691"/>
                    <a:pt x="830543" y="810"/>
                    <a:pt x="528957" y="0"/>
                  </a:cubicBezTo>
                  <a:cubicBezTo>
                    <a:pt x="445161" y="0"/>
                    <a:pt x="361365" y="0"/>
                    <a:pt x="277569" y="810"/>
                  </a:cubicBezTo>
                  <a:cubicBezTo>
                    <a:pt x="234659" y="1214"/>
                    <a:pt x="191344" y="1619"/>
                    <a:pt x="148434" y="2024"/>
                  </a:cubicBezTo>
                  <a:cubicBezTo>
                    <a:pt x="126979" y="2429"/>
                    <a:pt x="105524" y="2429"/>
                    <a:pt x="83664" y="2834"/>
                  </a:cubicBezTo>
                  <a:cubicBezTo>
                    <a:pt x="62209" y="3238"/>
                    <a:pt x="39944" y="1619"/>
                    <a:pt x="18894" y="6477"/>
                  </a:cubicBezTo>
                  <a:cubicBezTo>
                    <a:pt x="-9848" y="12954"/>
                    <a:pt x="-4181" y="59507"/>
                    <a:pt x="24966" y="59103"/>
                  </a:cubicBezTo>
                  <a:cubicBezTo>
                    <a:pt x="60185" y="64365"/>
                    <a:pt x="98642" y="59507"/>
                    <a:pt x="133861" y="59103"/>
                  </a:cubicBezTo>
                  <a:cubicBezTo>
                    <a:pt x="171103" y="58698"/>
                    <a:pt x="207941" y="58293"/>
                    <a:pt x="245184" y="57888"/>
                  </a:cubicBezTo>
                  <a:cubicBezTo>
                    <a:pt x="320479" y="57079"/>
                    <a:pt x="396179" y="56674"/>
                    <a:pt x="471474" y="56674"/>
                  </a:cubicBezTo>
                  <a:cubicBezTo>
                    <a:pt x="621255" y="56269"/>
                    <a:pt x="771036" y="57079"/>
                    <a:pt x="920411" y="59103"/>
                  </a:cubicBezTo>
                  <a:cubicBezTo>
                    <a:pt x="1220782" y="62746"/>
                    <a:pt x="1521558" y="72057"/>
                    <a:pt x="1821524" y="83391"/>
                  </a:cubicBezTo>
                  <a:cubicBezTo>
                    <a:pt x="1906535" y="86630"/>
                    <a:pt x="1991545" y="90273"/>
                    <a:pt x="2076151" y="94321"/>
                  </a:cubicBezTo>
                  <a:cubicBezTo>
                    <a:pt x="2117847" y="96345"/>
                    <a:pt x="2159947" y="98369"/>
                    <a:pt x="2201643" y="100393"/>
                  </a:cubicBezTo>
                  <a:cubicBezTo>
                    <a:pt x="2244958" y="102418"/>
                    <a:pt x="2288678" y="106870"/>
                    <a:pt x="2331183" y="10160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 name="Google Shape;31;p5"/>
            <p:cNvSpPr/>
            <p:nvPr/>
          </p:nvSpPr>
          <p:spPr>
            <a:xfrm>
              <a:off x="2045668" y="1638010"/>
              <a:ext cx="2385813" cy="68276"/>
            </a:xfrm>
            <a:custGeom>
              <a:avLst/>
              <a:gdLst/>
              <a:ahLst/>
              <a:cxnLst/>
              <a:rect l="l" t="t" r="r" b="b"/>
              <a:pathLst>
                <a:path w="2385813" h="68276" extrusionOk="0">
                  <a:moveTo>
                    <a:pt x="271883" y="671"/>
                  </a:moveTo>
                  <a:cubicBezTo>
                    <a:pt x="185658" y="1480"/>
                    <a:pt x="97813" y="-544"/>
                    <a:pt x="11993" y="7957"/>
                  </a:cubicBezTo>
                  <a:cubicBezTo>
                    <a:pt x="-4199" y="9577"/>
                    <a:pt x="-3795" y="31032"/>
                    <a:pt x="11993" y="32651"/>
                  </a:cubicBezTo>
                  <a:cubicBezTo>
                    <a:pt x="88503" y="41557"/>
                    <a:pt x="166227" y="41152"/>
                    <a:pt x="243141" y="43581"/>
                  </a:cubicBezTo>
                  <a:cubicBezTo>
                    <a:pt x="318841" y="46010"/>
                    <a:pt x="394946" y="47224"/>
                    <a:pt x="470646" y="48034"/>
                  </a:cubicBezTo>
                  <a:cubicBezTo>
                    <a:pt x="623665" y="50058"/>
                    <a:pt x="776279" y="51677"/>
                    <a:pt x="929298" y="53701"/>
                  </a:cubicBezTo>
                  <a:cubicBezTo>
                    <a:pt x="1233717" y="57344"/>
                    <a:pt x="1538136" y="60583"/>
                    <a:pt x="1842960" y="63821"/>
                  </a:cubicBezTo>
                  <a:cubicBezTo>
                    <a:pt x="2015005" y="65845"/>
                    <a:pt x="2187051" y="66655"/>
                    <a:pt x="2359096" y="68274"/>
                  </a:cubicBezTo>
                  <a:cubicBezTo>
                    <a:pt x="2394720" y="68679"/>
                    <a:pt x="2394720" y="13220"/>
                    <a:pt x="2359096" y="12815"/>
                  </a:cubicBezTo>
                  <a:cubicBezTo>
                    <a:pt x="2053462" y="9981"/>
                    <a:pt x="1747829" y="7553"/>
                    <a:pt x="1441791" y="5528"/>
                  </a:cubicBezTo>
                  <a:cubicBezTo>
                    <a:pt x="1137372" y="3504"/>
                    <a:pt x="832953" y="1885"/>
                    <a:pt x="528129" y="266"/>
                  </a:cubicBezTo>
                  <a:cubicBezTo>
                    <a:pt x="442714" y="-139"/>
                    <a:pt x="357298" y="-139"/>
                    <a:pt x="271883" y="67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32" name="Google Shape;32;p5"/>
          <p:cNvGrpSpPr/>
          <p:nvPr/>
        </p:nvGrpSpPr>
        <p:grpSpPr>
          <a:xfrm>
            <a:off x="9762845" y="1393878"/>
            <a:ext cx="4054168" cy="5827085"/>
            <a:chOff x="7322134" y="1045408"/>
            <a:chExt cx="3040626" cy="4370314"/>
          </a:xfrm>
        </p:grpSpPr>
        <p:sp>
          <p:nvSpPr>
            <p:cNvPr id="33" name="Google Shape;33;p5"/>
            <p:cNvSpPr/>
            <p:nvPr/>
          </p:nvSpPr>
          <p:spPr>
            <a:xfrm rot="5048997">
              <a:off x="7161863" y="1419545"/>
              <a:ext cx="2493578" cy="192892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4" name="Google Shape;34;p5"/>
            <p:cNvSpPr/>
            <p:nvPr/>
          </p:nvSpPr>
          <p:spPr>
            <a:xfrm rot="-10553229">
              <a:off x="7599290" y="3211010"/>
              <a:ext cx="2691238" cy="2110921"/>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35" name="Google Shape;35;p5"/>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36" name="Google Shape;36;p5"/>
          <p:cNvSpPr txBox="1">
            <a:spLocks noGrp="1"/>
          </p:cNvSpPr>
          <p:nvPr>
            <p:ph type="subTitle" idx="1"/>
          </p:nvPr>
        </p:nvSpPr>
        <p:spPr>
          <a:xfrm>
            <a:off x="5077303" y="3490267"/>
            <a:ext cx="3790000" cy="26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37" name="Google Shape;37;p5"/>
          <p:cNvSpPr txBox="1">
            <a:spLocks noGrp="1"/>
          </p:cNvSpPr>
          <p:nvPr>
            <p:ph type="subTitle" idx="2"/>
          </p:nvPr>
        </p:nvSpPr>
        <p:spPr>
          <a:xfrm>
            <a:off x="950967" y="3490267"/>
            <a:ext cx="3790000" cy="26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38" name="Google Shape;38;p5"/>
          <p:cNvSpPr txBox="1">
            <a:spLocks noGrp="1"/>
          </p:cNvSpPr>
          <p:nvPr>
            <p:ph type="subTitle" idx="3"/>
          </p:nvPr>
        </p:nvSpPr>
        <p:spPr>
          <a:xfrm>
            <a:off x="950967" y="2623800"/>
            <a:ext cx="3790000" cy="74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39" name="Google Shape;39;p5"/>
          <p:cNvSpPr txBox="1">
            <a:spLocks noGrp="1"/>
          </p:cNvSpPr>
          <p:nvPr>
            <p:ph type="subTitle" idx="4"/>
          </p:nvPr>
        </p:nvSpPr>
        <p:spPr>
          <a:xfrm>
            <a:off x="5077316" y="2623800"/>
            <a:ext cx="3790000" cy="74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40" name="Google Shape;40;p5"/>
          <p:cNvSpPr>
            <a:spLocks noGrp="1"/>
          </p:cNvSpPr>
          <p:nvPr>
            <p:ph type="pic" idx="5"/>
          </p:nvPr>
        </p:nvSpPr>
        <p:spPr>
          <a:xfrm rot="-327557">
            <a:off x="9573561" y="2578567"/>
            <a:ext cx="2522643" cy="3024543"/>
          </a:xfrm>
          <a:prstGeom prst="rect">
            <a:avLst/>
          </a:prstGeom>
          <a:noFill/>
          <a:ln>
            <a:noFill/>
          </a:ln>
        </p:spPr>
      </p:sp>
    </p:spTree>
    <p:extLst>
      <p:ext uri="{BB962C8B-B14F-4D97-AF65-F5344CB8AC3E}">
        <p14:creationId xmlns:p14="http://schemas.microsoft.com/office/powerpoint/2010/main" val="218595659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1"/>
        <p:cNvGrpSpPr/>
        <p:nvPr/>
      </p:nvGrpSpPr>
      <p:grpSpPr>
        <a:xfrm>
          <a:off x="0" y="0"/>
          <a:ext cx="0" cy="0"/>
          <a:chOff x="0" y="0"/>
          <a:chExt cx="0" cy="0"/>
        </a:xfrm>
      </p:grpSpPr>
      <p:pic>
        <p:nvPicPr>
          <p:cNvPr id="42" name="Google Shape;42;p6"/>
          <p:cNvPicPr preferRelativeResize="0"/>
          <p:nvPr/>
        </p:nvPicPr>
        <p:blipFill>
          <a:blip r:embed="rId2">
            <a:alphaModFix amt="30000"/>
          </a:blip>
          <a:stretch>
            <a:fillRect/>
          </a:stretch>
        </p:blipFill>
        <p:spPr>
          <a:xfrm>
            <a:off x="0" y="0"/>
            <a:ext cx="12192000" cy="6858000"/>
          </a:xfrm>
          <a:prstGeom prst="rect">
            <a:avLst/>
          </a:prstGeom>
          <a:noFill/>
          <a:ln>
            <a:noFill/>
          </a:ln>
        </p:spPr>
      </p:pic>
      <p:grpSp>
        <p:nvGrpSpPr>
          <p:cNvPr id="43" name="Google Shape;43;p6"/>
          <p:cNvGrpSpPr/>
          <p:nvPr/>
        </p:nvGrpSpPr>
        <p:grpSpPr>
          <a:xfrm>
            <a:off x="9864446" y="1901867"/>
            <a:ext cx="4016612" cy="5319096"/>
            <a:chOff x="7398334" y="1426400"/>
            <a:chExt cx="3012459" cy="3989322"/>
          </a:xfrm>
        </p:grpSpPr>
        <p:sp>
          <p:nvSpPr>
            <p:cNvPr id="44" name="Google Shape;44;p6"/>
            <p:cNvSpPr/>
            <p:nvPr/>
          </p:nvSpPr>
          <p:spPr>
            <a:xfrm rot="5751003" flipH="1">
              <a:off x="7238063" y="3112662"/>
              <a:ext cx="2493578" cy="192892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 name="Google Shape;45;p6"/>
            <p:cNvSpPr/>
            <p:nvPr/>
          </p:nvSpPr>
          <p:spPr>
            <a:xfrm rot="-244639" flipH="1">
              <a:off x="8142377" y="1502761"/>
              <a:ext cx="2209597" cy="1733137"/>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46" name="Google Shape;46;p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293724086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52"/>
        <p:cNvGrpSpPr/>
        <p:nvPr/>
      </p:nvGrpSpPr>
      <p:grpSpPr>
        <a:xfrm>
          <a:off x="0" y="0"/>
          <a:ext cx="0" cy="0"/>
          <a:chOff x="0" y="0"/>
          <a:chExt cx="0" cy="0"/>
        </a:xfrm>
      </p:grpSpPr>
      <p:pic>
        <p:nvPicPr>
          <p:cNvPr id="53" name="Google Shape;53;p8"/>
          <p:cNvPicPr preferRelativeResize="0"/>
          <p:nvPr/>
        </p:nvPicPr>
        <p:blipFill>
          <a:blip r:embed="rId2">
            <a:alphaModFix amt="30000"/>
          </a:blip>
          <a:stretch>
            <a:fillRect/>
          </a:stretch>
        </p:blipFill>
        <p:spPr>
          <a:xfrm>
            <a:off x="0" y="0"/>
            <a:ext cx="12192000" cy="6858000"/>
          </a:xfrm>
          <a:prstGeom prst="rect">
            <a:avLst/>
          </a:prstGeom>
          <a:noFill/>
          <a:ln>
            <a:noFill/>
          </a:ln>
        </p:spPr>
      </p:pic>
      <p:sp>
        <p:nvSpPr>
          <p:cNvPr id="54" name="Google Shape;54;p8"/>
          <p:cNvSpPr txBox="1">
            <a:spLocks noGrp="1"/>
          </p:cNvSpPr>
          <p:nvPr>
            <p:ph type="title"/>
          </p:nvPr>
        </p:nvSpPr>
        <p:spPr>
          <a:xfrm>
            <a:off x="3090600" y="1742800"/>
            <a:ext cx="6010800" cy="33724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80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r>
              <a:rPr lang="en-US"/>
              <a:t>Click to edit Master title style</a:t>
            </a:r>
            <a:endParaRPr/>
          </a:p>
        </p:txBody>
      </p:sp>
      <p:grpSp>
        <p:nvGrpSpPr>
          <p:cNvPr id="55" name="Google Shape;55;p8"/>
          <p:cNvGrpSpPr/>
          <p:nvPr/>
        </p:nvGrpSpPr>
        <p:grpSpPr>
          <a:xfrm flipH="1">
            <a:off x="-1471987" y="1901867"/>
            <a:ext cx="4016612" cy="5319096"/>
            <a:chOff x="7398334" y="1426400"/>
            <a:chExt cx="3012459" cy="3989322"/>
          </a:xfrm>
        </p:grpSpPr>
        <p:sp>
          <p:nvSpPr>
            <p:cNvPr id="56" name="Google Shape;56;p8"/>
            <p:cNvSpPr/>
            <p:nvPr/>
          </p:nvSpPr>
          <p:spPr>
            <a:xfrm rot="5751003" flipH="1">
              <a:off x="7238063" y="3112662"/>
              <a:ext cx="2493578" cy="192892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 name="Google Shape;57;p8"/>
            <p:cNvSpPr/>
            <p:nvPr/>
          </p:nvSpPr>
          <p:spPr>
            <a:xfrm rot="-244639" flipH="1">
              <a:off x="8142377" y="1502761"/>
              <a:ext cx="2209597" cy="1733137"/>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58" name="Google Shape;58;p8"/>
          <p:cNvSpPr/>
          <p:nvPr/>
        </p:nvSpPr>
        <p:spPr>
          <a:xfrm rot="6298447" flipH="1">
            <a:off x="-586467" y="1605906"/>
            <a:ext cx="3041332" cy="2127397"/>
          </a:xfrm>
          <a:custGeom>
            <a:avLst/>
            <a:gdLst/>
            <a:ahLst/>
            <a:cxnLst/>
            <a:rect l="l" t="t" r="r" b="b"/>
            <a:pathLst>
              <a:path w="1759315" h="1230633" extrusionOk="0">
                <a:moveTo>
                  <a:pt x="24289" y="118610"/>
                </a:moveTo>
                <a:cubicBezTo>
                  <a:pt x="83391" y="326279"/>
                  <a:pt x="257056" y="516946"/>
                  <a:pt x="477679" y="547307"/>
                </a:cubicBezTo>
                <a:cubicBezTo>
                  <a:pt x="536781" y="555403"/>
                  <a:pt x="596289" y="553379"/>
                  <a:pt x="655796" y="555808"/>
                </a:cubicBezTo>
                <a:cubicBezTo>
                  <a:pt x="713280" y="557832"/>
                  <a:pt x="773192" y="563904"/>
                  <a:pt x="823389" y="594265"/>
                </a:cubicBezTo>
                <a:cubicBezTo>
                  <a:pt x="902732" y="642033"/>
                  <a:pt x="929045" y="735140"/>
                  <a:pt x="946047" y="820150"/>
                </a:cubicBezTo>
                <a:cubicBezTo>
                  <a:pt x="964264" y="910019"/>
                  <a:pt x="973169" y="1005150"/>
                  <a:pt x="1016079" y="1087326"/>
                </a:cubicBezTo>
                <a:cubicBezTo>
                  <a:pt x="1037130" y="1127403"/>
                  <a:pt x="1067491" y="1162621"/>
                  <a:pt x="1105543" y="1187315"/>
                </a:cubicBezTo>
                <a:cubicBezTo>
                  <a:pt x="1154526" y="1218891"/>
                  <a:pt x="1214033" y="1230225"/>
                  <a:pt x="1271921" y="1230630"/>
                </a:cubicBezTo>
                <a:cubicBezTo>
                  <a:pt x="1388912" y="1231035"/>
                  <a:pt x="1506712" y="1190149"/>
                  <a:pt x="1608725" y="1135094"/>
                </a:cubicBezTo>
                <a:cubicBezTo>
                  <a:pt x="1662160" y="1105948"/>
                  <a:pt x="1712357" y="1071539"/>
                  <a:pt x="1759315" y="1033081"/>
                </a:cubicBezTo>
                <a:lnTo>
                  <a:pt x="1759315" y="988957"/>
                </a:lnTo>
                <a:cubicBezTo>
                  <a:pt x="1732598" y="1010412"/>
                  <a:pt x="1704665" y="1030653"/>
                  <a:pt x="1676329" y="1050084"/>
                </a:cubicBezTo>
                <a:cubicBezTo>
                  <a:pt x="1584436" y="1112020"/>
                  <a:pt x="1482424" y="1158978"/>
                  <a:pt x="1373529" y="1180433"/>
                </a:cubicBezTo>
                <a:cubicBezTo>
                  <a:pt x="1273135" y="1200269"/>
                  <a:pt x="1154930" y="1197031"/>
                  <a:pt x="1082874" y="1113639"/>
                </a:cubicBezTo>
                <a:cubicBezTo>
                  <a:pt x="1029438" y="1051298"/>
                  <a:pt x="1015270" y="963049"/>
                  <a:pt x="1001506" y="884920"/>
                </a:cubicBezTo>
                <a:cubicBezTo>
                  <a:pt x="986933" y="802743"/>
                  <a:pt x="975193" y="715304"/>
                  <a:pt x="931473" y="642437"/>
                </a:cubicBezTo>
                <a:cubicBezTo>
                  <a:pt x="879253" y="555403"/>
                  <a:pt x="789384" y="519779"/>
                  <a:pt x="691825" y="511278"/>
                </a:cubicBezTo>
                <a:cubicBezTo>
                  <a:pt x="586169" y="502372"/>
                  <a:pt x="480917" y="514112"/>
                  <a:pt x="380928" y="470797"/>
                </a:cubicBezTo>
                <a:cubicBezTo>
                  <a:pt x="289036" y="431125"/>
                  <a:pt x="213336" y="360688"/>
                  <a:pt x="159092" y="277297"/>
                </a:cubicBezTo>
                <a:cubicBezTo>
                  <a:pt x="103632" y="191476"/>
                  <a:pt x="74081" y="97155"/>
                  <a:pt x="63556" y="0"/>
                </a:cubicBezTo>
                <a:lnTo>
                  <a:pt x="0" y="0"/>
                </a:lnTo>
                <a:cubicBezTo>
                  <a:pt x="5263" y="40076"/>
                  <a:pt x="12954" y="79748"/>
                  <a:pt x="24289" y="118610"/>
                </a:cubicBezTo>
                <a:close/>
              </a:path>
            </a:pathLst>
          </a:custGeom>
          <a:solidFill>
            <a:schemeClr val="dk2"/>
          </a:solidFill>
          <a:ln>
            <a:noFill/>
          </a:ln>
        </p:spPr>
        <p:txBody>
          <a:bodyPr spcFirstLastPara="1" wrap="square" lIns="121900" tIns="60933" rIns="121900" bIns="60933"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5053519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59"/>
        <p:cNvGrpSpPr/>
        <p:nvPr/>
      </p:nvGrpSpPr>
      <p:grpSpPr>
        <a:xfrm>
          <a:off x="0" y="0"/>
          <a:ext cx="0" cy="0"/>
          <a:chOff x="0" y="0"/>
          <a:chExt cx="0" cy="0"/>
        </a:xfrm>
      </p:grpSpPr>
      <p:pic>
        <p:nvPicPr>
          <p:cNvPr id="60" name="Google Shape;60;p9"/>
          <p:cNvPicPr preferRelativeResize="0"/>
          <p:nvPr/>
        </p:nvPicPr>
        <p:blipFill>
          <a:blip r:embed="rId2">
            <a:alphaModFix amt="30000"/>
          </a:blip>
          <a:stretch>
            <a:fillRect/>
          </a:stretch>
        </p:blipFill>
        <p:spPr>
          <a:xfrm>
            <a:off x="0" y="0"/>
            <a:ext cx="12192000" cy="6858000"/>
          </a:xfrm>
          <a:prstGeom prst="rect">
            <a:avLst/>
          </a:prstGeom>
          <a:noFill/>
          <a:ln>
            <a:noFill/>
          </a:ln>
        </p:spPr>
      </p:pic>
      <p:sp>
        <p:nvSpPr>
          <p:cNvPr id="61" name="Google Shape;61;p9"/>
          <p:cNvSpPr txBox="1">
            <a:spLocks noGrp="1"/>
          </p:cNvSpPr>
          <p:nvPr>
            <p:ph type="title"/>
          </p:nvPr>
        </p:nvSpPr>
        <p:spPr>
          <a:xfrm>
            <a:off x="2847400" y="1585467"/>
            <a:ext cx="6497200" cy="261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
        <p:nvSpPr>
          <p:cNvPr id="62" name="Google Shape;62;p9"/>
          <p:cNvSpPr txBox="1">
            <a:spLocks noGrp="1"/>
          </p:cNvSpPr>
          <p:nvPr>
            <p:ph type="subTitle" idx="1"/>
          </p:nvPr>
        </p:nvSpPr>
        <p:spPr>
          <a:xfrm>
            <a:off x="2847400" y="4204667"/>
            <a:ext cx="6497200" cy="8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grpSp>
        <p:nvGrpSpPr>
          <p:cNvPr id="63" name="Google Shape;63;p9"/>
          <p:cNvGrpSpPr/>
          <p:nvPr/>
        </p:nvGrpSpPr>
        <p:grpSpPr>
          <a:xfrm rot="5400000">
            <a:off x="9760676" y="1459064"/>
            <a:ext cx="4810185" cy="1915192"/>
            <a:chOff x="2045668" y="1638010"/>
            <a:chExt cx="2436771" cy="970209"/>
          </a:xfrm>
        </p:grpSpPr>
        <p:sp>
          <p:nvSpPr>
            <p:cNvPr id="64" name="Google Shape;64;p9"/>
            <p:cNvSpPr/>
            <p:nvPr/>
          </p:nvSpPr>
          <p:spPr>
            <a:xfrm>
              <a:off x="2092526" y="2530786"/>
              <a:ext cx="2389913" cy="77433"/>
            </a:xfrm>
            <a:custGeom>
              <a:avLst/>
              <a:gdLst/>
              <a:ahLst/>
              <a:cxnLst/>
              <a:rect l="l" t="t" r="r" b="b"/>
              <a:pathLst>
                <a:path w="2389913" h="77433" extrusionOk="0">
                  <a:moveTo>
                    <a:pt x="539160" y="16294"/>
                  </a:moveTo>
                  <a:cubicBezTo>
                    <a:pt x="365090" y="22771"/>
                    <a:pt x="191426" y="30462"/>
                    <a:pt x="17761" y="40583"/>
                  </a:cubicBezTo>
                  <a:cubicBezTo>
                    <a:pt x="-5718" y="41797"/>
                    <a:pt x="-6122" y="78230"/>
                    <a:pt x="17761" y="77420"/>
                  </a:cubicBezTo>
                  <a:cubicBezTo>
                    <a:pt x="327038" y="66895"/>
                    <a:pt x="636315" y="58799"/>
                    <a:pt x="945996" y="53537"/>
                  </a:cubicBezTo>
                  <a:cubicBezTo>
                    <a:pt x="1254464" y="48274"/>
                    <a:pt x="1562526" y="47464"/>
                    <a:pt x="1870993" y="50703"/>
                  </a:cubicBezTo>
                  <a:cubicBezTo>
                    <a:pt x="1957218" y="51513"/>
                    <a:pt x="2043848" y="53132"/>
                    <a:pt x="2130073" y="54751"/>
                  </a:cubicBezTo>
                  <a:cubicBezTo>
                    <a:pt x="2173388" y="55561"/>
                    <a:pt x="2216298" y="56370"/>
                    <a:pt x="2259613" y="57585"/>
                  </a:cubicBezTo>
                  <a:cubicBezTo>
                    <a:pt x="2281068" y="57989"/>
                    <a:pt x="2302928" y="59204"/>
                    <a:pt x="2324383" y="59204"/>
                  </a:cubicBezTo>
                  <a:cubicBezTo>
                    <a:pt x="2346648" y="59204"/>
                    <a:pt x="2364055" y="54751"/>
                    <a:pt x="2384296" y="45845"/>
                  </a:cubicBezTo>
                  <a:cubicBezTo>
                    <a:pt x="2391987" y="42202"/>
                    <a:pt x="2391582" y="29653"/>
                    <a:pt x="2384296" y="26009"/>
                  </a:cubicBezTo>
                  <a:cubicBezTo>
                    <a:pt x="2367698" y="17508"/>
                    <a:pt x="2353935" y="12650"/>
                    <a:pt x="2335313" y="10626"/>
                  </a:cubicBezTo>
                  <a:cubicBezTo>
                    <a:pt x="2316287" y="8602"/>
                    <a:pt x="2296856" y="9007"/>
                    <a:pt x="2277830" y="8602"/>
                  </a:cubicBezTo>
                  <a:cubicBezTo>
                    <a:pt x="2239372" y="7793"/>
                    <a:pt x="2200915" y="6983"/>
                    <a:pt x="2162863" y="6173"/>
                  </a:cubicBezTo>
                  <a:cubicBezTo>
                    <a:pt x="2084734" y="4554"/>
                    <a:pt x="2007010" y="3340"/>
                    <a:pt x="1928881" y="2530"/>
                  </a:cubicBezTo>
                  <a:cubicBezTo>
                    <a:pt x="1774243" y="506"/>
                    <a:pt x="1619200" y="-304"/>
                    <a:pt x="1464561" y="101"/>
                  </a:cubicBezTo>
                  <a:cubicBezTo>
                    <a:pt x="1155690" y="506"/>
                    <a:pt x="847222" y="4554"/>
                    <a:pt x="539160" y="1629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 name="Google Shape;65;p9"/>
            <p:cNvSpPr/>
            <p:nvPr/>
          </p:nvSpPr>
          <p:spPr>
            <a:xfrm>
              <a:off x="2109984" y="2371575"/>
              <a:ext cx="2297059" cy="101862"/>
            </a:xfrm>
            <a:custGeom>
              <a:avLst/>
              <a:gdLst/>
              <a:ahLst/>
              <a:cxnLst/>
              <a:rect l="l" t="t" r="r" b="b"/>
              <a:pathLst>
                <a:path w="2297059" h="101862" extrusionOk="0">
                  <a:moveTo>
                    <a:pt x="1387596" y="1031"/>
                  </a:moveTo>
                  <a:cubicBezTo>
                    <a:pt x="1093297" y="4269"/>
                    <a:pt x="798189" y="11961"/>
                    <a:pt x="504295" y="30987"/>
                  </a:cubicBezTo>
                  <a:cubicBezTo>
                    <a:pt x="421713" y="36249"/>
                    <a:pt x="339132" y="42727"/>
                    <a:pt x="256955" y="49204"/>
                  </a:cubicBezTo>
                  <a:cubicBezTo>
                    <a:pt x="216473" y="52442"/>
                    <a:pt x="175587" y="56085"/>
                    <a:pt x="135106" y="60133"/>
                  </a:cubicBezTo>
                  <a:cubicBezTo>
                    <a:pt x="93410" y="64182"/>
                    <a:pt x="50905" y="66610"/>
                    <a:pt x="9614" y="75516"/>
                  </a:cubicBezTo>
                  <a:cubicBezTo>
                    <a:pt x="-5769" y="78755"/>
                    <a:pt x="-1316" y="101019"/>
                    <a:pt x="13257" y="101424"/>
                  </a:cubicBezTo>
                  <a:cubicBezTo>
                    <a:pt x="50095" y="103044"/>
                    <a:pt x="87338" y="99805"/>
                    <a:pt x="124176" y="97781"/>
                  </a:cubicBezTo>
                  <a:cubicBezTo>
                    <a:pt x="161014" y="95757"/>
                    <a:pt x="198257" y="94138"/>
                    <a:pt x="235095" y="92114"/>
                  </a:cubicBezTo>
                  <a:cubicBezTo>
                    <a:pt x="307961" y="88065"/>
                    <a:pt x="380827" y="84017"/>
                    <a:pt x="453693" y="80779"/>
                  </a:cubicBezTo>
                  <a:cubicBezTo>
                    <a:pt x="600640" y="73897"/>
                    <a:pt x="747992" y="66206"/>
                    <a:pt x="894939" y="61348"/>
                  </a:cubicBezTo>
                  <a:cubicBezTo>
                    <a:pt x="1189238" y="51228"/>
                    <a:pt x="1483941" y="47989"/>
                    <a:pt x="1778645" y="51228"/>
                  </a:cubicBezTo>
                  <a:cubicBezTo>
                    <a:pt x="1860012" y="52037"/>
                    <a:pt x="1941379" y="53656"/>
                    <a:pt x="2022747" y="55276"/>
                  </a:cubicBezTo>
                  <a:cubicBezTo>
                    <a:pt x="2106138" y="57300"/>
                    <a:pt x="2190744" y="64182"/>
                    <a:pt x="2274135" y="60943"/>
                  </a:cubicBezTo>
                  <a:cubicBezTo>
                    <a:pt x="2305306" y="59729"/>
                    <a:pt x="2304092" y="16819"/>
                    <a:pt x="2274135" y="13580"/>
                  </a:cubicBezTo>
                  <a:cubicBezTo>
                    <a:pt x="2200864" y="5484"/>
                    <a:pt x="2125164" y="7103"/>
                    <a:pt x="2051488" y="5484"/>
                  </a:cubicBezTo>
                  <a:cubicBezTo>
                    <a:pt x="1977408" y="3864"/>
                    <a:pt x="1902922" y="2245"/>
                    <a:pt x="1828842" y="1436"/>
                  </a:cubicBezTo>
                  <a:cubicBezTo>
                    <a:pt x="1681895" y="-184"/>
                    <a:pt x="1534543" y="-588"/>
                    <a:pt x="1387596" y="10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 name="Google Shape;66;p9"/>
            <p:cNvSpPr/>
            <p:nvPr/>
          </p:nvSpPr>
          <p:spPr>
            <a:xfrm>
              <a:off x="2087682" y="2228057"/>
              <a:ext cx="2315493" cy="114419"/>
            </a:xfrm>
            <a:custGeom>
              <a:avLst/>
              <a:gdLst/>
              <a:ahLst/>
              <a:cxnLst/>
              <a:rect l="l" t="t" r="r" b="b"/>
              <a:pathLst>
                <a:path w="2315493" h="114419" extrusionOk="0">
                  <a:moveTo>
                    <a:pt x="1396944" y="10555"/>
                  </a:moveTo>
                  <a:cubicBezTo>
                    <a:pt x="1101836" y="17842"/>
                    <a:pt x="806727" y="29177"/>
                    <a:pt x="512024" y="46179"/>
                  </a:cubicBezTo>
                  <a:cubicBezTo>
                    <a:pt x="428228" y="51037"/>
                    <a:pt x="344431" y="56299"/>
                    <a:pt x="260230" y="62371"/>
                  </a:cubicBezTo>
                  <a:cubicBezTo>
                    <a:pt x="177649" y="68039"/>
                    <a:pt x="93448" y="70468"/>
                    <a:pt x="11676" y="82612"/>
                  </a:cubicBezTo>
                  <a:cubicBezTo>
                    <a:pt x="-6946" y="85446"/>
                    <a:pt x="-1683" y="113783"/>
                    <a:pt x="16129" y="114187"/>
                  </a:cubicBezTo>
                  <a:cubicBezTo>
                    <a:pt x="90209" y="115807"/>
                    <a:pt x="165100" y="108520"/>
                    <a:pt x="238775" y="105282"/>
                  </a:cubicBezTo>
                  <a:cubicBezTo>
                    <a:pt x="312856" y="102043"/>
                    <a:pt x="387342" y="98805"/>
                    <a:pt x="461422" y="95566"/>
                  </a:cubicBezTo>
                  <a:cubicBezTo>
                    <a:pt x="608774" y="89089"/>
                    <a:pt x="756126" y="84231"/>
                    <a:pt x="903882" y="78564"/>
                  </a:cubicBezTo>
                  <a:cubicBezTo>
                    <a:pt x="1198991" y="67229"/>
                    <a:pt x="1494099" y="59538"/>
                    <a:pt x="1789207" y="55895"/>
                  </a:cubicBezTo>
                  <a:cubicBezTo>
                    <a:pt x="1953156" y="53870"/>
                    <a:pt x="2117105" y="52656"/>
                    <a:pt x="2281460" y="53061"/>
                  </a:cubicBezTo>
                  <a:cubicBezTo>
                    <a:pt x="2283888" y="53061"/>
                    <a:pt x="2286317" y="53061"/>
                    <a:pt x="2288341" y="53061"/>
                  </a:cubicBezTo>
                  <a:cubicBezTo>
                    <a:pt x="2288746" y="53061"/>
                    <a:pt x="2289151" y="53061"/>
                    <a:pt x="2289556" y="53061"/>
                  </a:cubicBezTo>
                  <a:cubicBezTo>
                    <a:pt x="2289556" y="53061"/>
                    <a:pt x="2289556" y="53061"/>
                    <a:pt x="2289556" y="53061"/>
                  </a:cubicBezTo>
                  <a:cubicBezTo>
                    <a:pt x="2291985" y="53061"/>
                    <a:pt x="2294413" y="52656"/>
                    <a:pt x="2296437" y="52251"/>
                  </a:cubicBezTo>
                  <a:cubicBezTo>
                    <a:pt x="2326394" y="46584"/>
                    <a:pt x="2318702" y="30"/>
                    <a:pt x="2289556" y="30"/>
                  </a:cubicBezTo>
                  <a:cubicBezTo>
                    <a:pt x="1992018" y="-375"/>
                    <a:pt x="1694481" y="3269"/>
                    <a:pt x="1396944" y="1055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7" name="Google Shape;67;p9"/>
            <p:cNvSpPr/>
            <p:nvPr/>
          </p:nvSpPr>
          <p:spPr>
            <a:xfrm>
              <a:off x="2098067" y="2079622"/>
              <a:ext cx="2369709" cy="101987"/>
            </a:xfrm>
            <a:custGeom>
              <a:avLst/>
              <a:gdLst/>
              <a:ahLst/>
              <a:cxnLst/>
              <a:rect l="l" t="t" r="r" b="b"/>
              <a:pathLst>
                <a:path w="2369709" h="101987" extrusionOk="0">
                  <a:moveTo>
                    <a:pt x="1923745" y="304"/>
                  </a:moveTo>
                  <a:cubicBezTo>
                    <a:pt x="1769107" y="1518"/>
                    <a:pt x="1614468" y="7185"/>
                    <a:pt x="1460235" y="14067"/>
                  </a:cubicBezTo>
                  <a:cubicBezTo>
                    <a:pt x="1152577" y="27831"/>
                    <a:pt x="844920" y="48071"/>
                    <a:pt x="536858" y="49286"/>
                  </a:cubicBezTo>
                  <a:cubicBezTo>
                    <a:pt x="451037" y="49691"/>
                    <a:pt x="365217" y="48071"/>
                    <a:pt x="278992" y="46047"/>
                  </a:cubicBezTo>
                  <a:cubicBezTo>
                    <a:pt x="191957" y="44023"/>
                    <a:pt x="104923" y="36332"/>
                    <a:pt x="18293" y="34308"/>
                  </a:cubicBezTo>
                  <a:cubicBezTo>
                    <a:pt x="-2353" y="33903"/>
                    <a:pt x="-7615" y="67503"/>
                    <a:pt x="13435" y="70741"/>
                  </a:cubicBezTo>
                  <a:cubicBezTo>
                    <a:pt x="89135" y="83290"/>
                    <a:pt x="167264" y="87743"/>
                    <a:pt x="244178" y="92601"/>
                  </a:cubicBezTo>
                  <a:cubicBezTo>
                    <a:pt x="320688" y="97459"/>
                    <a:pt x="397197" y="99888"/>
                    <a:pt x="473707" y="101102"/>
                  </a:cubicBezTo>
                  <a:cubicBezTo>
                    <a:pt x="627940" y="103531"/>
                    <a:pt x="782579" y="100697"/>
                    <a:pt x="936812" y="95840"/>
                  </a:cubicBezTo>
                  <a:cubicBezTo>
                    <a:pt x="1244875" y="86124"/>
                    <a:pt x="1552532" y="65479"/>
                    <a:pt x="1860594" y="61430"/>
                  </a:cubicBezTo>
                  <a:cubicBezTo>
                    <a:pt x="1946819" y="60216"/>
                    <a:pt x="2032640" y="60216"/>
                    <a:pt x="2118865" y="61835"/>
                  </a:cubicBezTo>
                  <a:cubicBezTo>
                    <a:pt x="2161370" y="62645"/>
                    <a:pt x="2203875" y="63859"/>
                    <a:pt x="2245976" y="65074"/>
                  </a:cubicBezTo>
                  <a:cubicBezTo>
                    <a:pt x="2268241" y="65883"/>
                    <a:pt x="2290910" y="67098"/>
                    <a:pt x="2313175" y="67907"/>
                  </a:cubicBezTo>
                  <a:cubicBezTo>
                    <a:pt x="2337059" y="69122"/>
                    <a:pt x="2350822" y="67098"/>
                    <a:pt x="2366610" y="48881"/>
                  </a:cubicBezTo>
                  <a:cubicBezTo>
                    <a:pt x="2369444" y="45643"/>
                    <a:pt x="2371063" y="39975"/>
                    <a:pt x="2368230" y="35927"/>
                  </a:cubicBezTo>
                  <a:cubicBezTo>
                    <a:pt x="2358514" y="21354"/>
                    <a:pt x="2349608" y="12043"/>
                    <a:pt x="2330582" y="10424"/>
                  </a:cubicBezTo>
                  <a:cubicBezTo>
                    <a:pt x="2310746" y="8400"/>
                    <a:pt x="2290505" y="7995"/>
                    <a:pt x="2270669" y="7185"/>
                  </a:cubicBezTo>
                  <a:cubicBezTo>
                    <a:pt x="2231807" y="5161"/>
                    <a:pt x="2192945" y="3947"/>
                    <a:pt x="2154084" y="2733"/>
                  </a:cubicBezTo>
                  <a:cubicBezTo>
                    <a:pt x="2077169" y="304"/>
                    <a:pt x="2000659" y="-506"/>
                    <a:pt x="1923745" y="30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8" name="Google Shape;68;p9"/>
            <p:cNvSpPr/>
            <p:nvPr/>
          </p:nvSpPr>
          <p:spPr>
            <a:xfrm>
              <a:off x="2098952" y="1910899"/>
              <a:ext cx="2342550" cy="86627"/>
            </a:xfrm>
            <a:custGeom>
              <a:avLst/>
              <a:gdLst/>
              <a:ahLst/>
              <a:cxnLst/>
              <a:rect l="l" t="t" r="r" b="b"/>
              <a:pathLst>
                <a:path w="2342550" h="86627" extrusionOk="0">
                  <a:moveTo>
                    <a:pt x="2209872" y="1839"/>
                  </a:moveTo>
                  <a:cubicBezTo>
                    <a:pt x="2171414" y="2649"/>
                    <a:pt x="2132957" y="3054"/>
                    <a:pt x="2094500" y="3863"/>
                  </a:cubicBezTo>
                  <a:cubicBezTo>
                    <a:pt x="2013942" y="5482"/>
                    <a:pt x="1933384" y="6697"/>
                    <a:pt x="1852422" y="8316"/>
                  </a:cubicBezTo>
                  <a:cubicBezTo>
                    <a:pt x="1692521" y="11150"/>
                    <a:pt x="1532215" y="13983"/>
                    <a:pt x="1372314" y="16817"/>
                  </a:cubicBezTo>
                  <a:cubicBezTo>
                    <a:pt x="1054537" y="22485"/>
                    <a:pt x="736759" y="30581"/>
                    <a:pt x="418981" y="37463"/>
                  </a:cubicBezTo>
                  <a:cubicBezTo>
                    <a:pt x="328708" y="39487"/>
                    <a:pt x="238435" y="41106"/>
                    <a:pt x="148161" y="43535"/>
                  </a:cubicBezTo>
                  <a:lnTo>
                    <a:pt x="82987" y="45154"/>
                  </a:lnTo>
                  <a:cubicBezTo>
                    <a:pt x="61936" y="45559"/>
                    <a:pt x="38052" y="43130"/>
                    <a:pt x="17002" y="47178"/>
                  </a:cubicBezTo>
                  <a:cubicBezTo>
                    <a:pt x="6477" y="49202"/>
                    <a:pt x="405" y="61347"/>
                    <a:pt x="0" y="71062"/>
                  </a:cubicBezTo>
                  <a:cubicBezTo>
                    <a:pt x="57078" y="100613"/>
                    <a:pt x="160711" y="79158"/>
                    <a:pt x="223861" y="78349"/>
                  </a:cubicBezTo>
                  <a:cubicBezTo>
                    <a:pt x="298347" y="77539"/>
                    <a:pt x="373237" y="76729"/>
                    <a:pt x="447723" y="75920"/>
                  </a:cubicBezTo>
                  <a:cubicBezTo>
                    <a:pt x="600742" y="74301"/>
                    <a:pt x="753356" y="73896"/>
                    <a:pt x="906375" y="72276"/>
                  </a:cubicBezTo>
                  <a:cubicBezTo>
                    <a:pt x="1210794" y="69038"/>
                    <a:pt x="1515213" y="63371"/>
                    <a:pt x="1820037" y="58918"/>
                  </a:cubicBezTo>
                  <a:cubicBezTo>
                    <a:pt x="1904238" y="57703"/>
                    <a:pt x="1988439" y="56489"/>
                    <a:pt x="2072640" y="55274"/>
                  </a:cubicBezTo>
                  <a:lnTo>
                    <a:pt x="2202585" y="53250"/>
                  </a:lnTo>
                  <a:cubicBezTo>
                    <a:pt x="2244685" y="52441"/>
                    <a:pt x="2290429" y="57703"/>
                    <a:pt x="2330101" y="42725"/>
                  </a:cubicBezTo>
                  <a:cubicBezTo>
                    <a:pt x="2346293" y="36653"/>
                    <a:pt x="2347103" y="14793"/>
                    <a:pt x="2330101" y="9126"/>
                  </a:cubicBezTo>
                  <a:cubicBezTo>
                    <a:pt x="2291644" y="-4638"/>
                    <a:pt x="2249543" y="1029"/>
                    <a:pt x="2209872" y="18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 name="Google Shape;69;p9"/>
            <p:cNvSpPr/>
            <p:nvPr/>
          </p:nvSpPr>
          <p:spPr>
            <a:xfrm>
              <a:off x="2074391" y="1746765"/>
              <a:ext cx="2341441" cy="104084"/>
            </a:xfrm>
            <a:custGeom>
              <a:avLst/>
              <a:gdLst/>
              <a:ahLst/>
              <a:cxnLst/>
              <a:rect l="l" t="t" r="r" b="b"/>
              <a:pathLst>
                <a:path w="2341441" h="104084" extrusionOk="0">
                  <a:moveTo>
                    <a:pt x="2331183" y="101608"/>
                  </a:moveTo>
                  <a:cubicBezTo>
                    <a:pt x="2342113" y="100393"/>
                    <a:pt x="2346161" y="84201"/>
                    <a:pt x="2334017" y="80963"/>
                  </a:cubicBezTo>
                  <a:cubicBezTo>
                    <a:pt x="2298393" y="71247"/>
                    <a:pt x="2260746" y="69223"/>
                    <a:pt x="2223503" y="66389"/>
                  </a:cubicBezTo>
                  <a:cubicBezTo>
                    <a:pt x="2186260" y="63556"/>
                    <a:pt x="2149422" y="60722"/>
                    <a:pt x="2112179" y="58293"/>
                  </a:cubicBezTo>
                  <a:cubicBezTo>
                    <a:pt x="2036884" y="53030"/>
                    <a:pt x="1961589" y="47768"/>
                    <a:pt x="1886294" y="42910"/>
                  </a:cubicBezTo>
                  <a:cubicBezTo>
                    <a:pt x="1735704" y="33195"/>
                    <a:pt x="1585113" y="24694"/>
                    <a:pt x="1434118" y="19026"/>
                  </a:cubicBezTo>
                  <a:cubicBezTo>
                    <a:pt x="1132533" y="7691"/>
                    <a:pt x="830543" y="810"/>
                    <a:pt x="528957" y="0"/>
                  </a:cubicBezTo>
                  <a:cubicBezTo>
                    <a:pt x="445161" y="0"/>
                    <a:pt x="361365" y="0"/>
                    <a:pt x="277569" y="810"/>
                  </a:cubicBezTo>
                  <a:cubicBezTo>
                    <a:pt x="234659" y="1214"/>
                    <a:pt x="191344" y="1619"/>
                    <a:pt x="148434" y="2024"/>
                  </a:cubicBezTo>
                  <a:cubicBezTo>
                    <a:pt x="126979" y="2429"/>
                    <a:pt x="105524" y="2429"/>
                    <a:pt x="83664" y="2834"/>
                  </a:cubicBezTo>
                  <a:cubicBezTo>
                    <a:pt x="62209" y="3238"/>
                    <a:pt x="39944" y="1619"/>
                    <a:pt x="18894" y="6477"/>
                  </a:cubicBezTo>
                  <a:cubicBezTo>
                    <a:pt x="-9848" y="12954"/>
                    <a:pt x="-4181" y="59507"/>
                    <a:pt x="24966" y="59103"/>
                  </a:cubicBezTo>
                  <a:cubicBezTo>
                    <a:pt x="60185" y="64365"/>
                    <a:pt x="98642" y="59507"/>
                    <a:pt x="133861" y="59103"/>
                  </a:cubicBezTo>
                  <a:cubicBezTo>
                    <a:pt x="171103" y="58698"/>
                    <a:pt x="207941" y="58293"/>
                    <a:pt x="245184" y="57888"/>
                  </a:cubicBezTo>
                  <a:cubicBezTo>
                    <a:pt x="320479" y="57079"/>
                    <a:pt x="396179" y="56674"/>
                    <a:pt x="471474" y="56674"/>
                  </a:cubicBezTo>
                  <a:cubicBezTo>
                    <a:pt x="621255" y="56269"/>
                    <a:pt x="771036" y="57079"/>
                    <a:pt x="920411" y="59103"/>
                  </a:cubicBezTo>
                  <a:cubicBezTo>
                    <a:pt x="1220782" y="62746"/>
                    <a:pt x="1521558" y="72057"/>
                    <a:pt x="1821524" y="83391"/>
                  </a:cubicBezTo>
                  <a:cubicBezTo>
                    <a:pt x="1906535" y="86630"/>
                    <a:pt x="1991545" y="90273"/>
                    <a:pt x="2076151" y="94321"/>
                  </a:cubicBezTo>
                  <a:cubicBezTo>
                    <a:pt x="2117847" y="96345"/>
                    <a:pt x="2159947" y="98369"/>
                    <a:pt x="2201643" y="100393"/>
                  </a:cubicBezTo>
                  <a:cubicBezTo>
                    <a:pt x="2244958" y="102418"/>
                    <a:pt x="2288678" y="106870"/>
                    <a:pt x="2331183" y="10160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 name="Google Shape;70;p9"/>
            <p:cNvSpPr/>
            <p:nvPr/>
          </p:nvSpPr>
          <p:spPr>
            <a:xfrm>
              <a:off x="2045668" y="1638010"/>
              <a:ext cx="2385813" cy="68276"/>
            </a:xfrm>
            <a:custGeom>
              <a:avLst/>
              <a:gdLst/>
              <a:ahLst/>
              <a:cxnLst/>
              <a:rect l="l" t="t" r="r" b="b"/>
              <a:pathLst>
                <a:path w="2385813" h="68276" extrusionOk="0">
                  <a:moveTo>
                    <a:pt x="271883" y="671"/>
                  </a:moveTo>
                  <a:cubicBezTo>
                    <a:pt x="185658" y="1480"/>
                    <a:pt x="97813" y="-544"/>
                    <a:pt x="11993" y="7957"/>
                  </a:cubicBezTo>
                  <a:cubicBezTo>
                    <a:pt x="-4199" y="9577"/>
                    <a:pt x="-3795" y="31032"/>
                    <a:pt x="11993" y="32651"/>
                  </a:cubicBezTo>
                  <a:cubicBezTo>
                    <a:pt x="88503" y="41557"/>
                    <a:pt x="166227" y="41152"/>
                    <a:pt x="243141" y="43581"/>
                  </a:cubicBezTo>
                  <a:cubicBezTo>
                    <a:pt x="318841" y="46010"/>
                    <a:pt x="394946" y="47224"/>
                    <a:pt x="470646" y="48034"/>
                  </a:cubicBezTo>
                  <a:cubicBezTo>
                    <a:pt x="623665" y="50058"/>
                    <a:pt x="776279" y="51677"/>
                    <a:pt x="929298" y="53701"/>
                  </a:cubicBezTo>
                  <a:cubicBezTo>
                    <a:pt x="1233717" y="57344"/>
                    <a:pt x="1538136" y="60583"/>
                    <a:pt x="1842960" y="63821"/>
                  </a:cubicBezTo>
                  <a:cubicBezTo>
                    <a:pt x="2015005" y="65845"/>
                    <a:pt x="2187051" y="66655"/>
                    <a:pt x="2359096" y="68274"/>
                  </a:cubicBezTo>
                  <a:cubicBezTo>
                    <a:pt x="2394720" y="68679"/>
                    <a:pt x="2394720" y="13220"/>
                    <a:pt x="2359096" y="12815"/>
                  </a:cubicBezTo>
                  <a:cubicBezTo>
                    <a:pt x="2053462" y="9981"/>
                    <a:pt x="1747829" y="7553"/>
                    <a:pt x="1441791" y="5528"/>
                  </a:cubicBezTo>
                  <a:cubicBezTo>
                    <a:pt x="1137372" y="3504"/>
                    <a:pt x="832953" y="1885"/>
                    <a:pt x="528129" y="266"/>
                  </a:cubicBezTo>
                  <a:cubicBezTo>
                    <a:pt x="442714" y="-139"/>
                    <a:pt x="357298" y="-139"/>
                    <a:pt x="271883" y="67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71" name="Google Shape;71;p9"/>
          <p:cNvGrpSpPr/>
          <p:nvPr/>
        </p:nvGrpSpPr>
        <p:grpSpPr>
          <a:xfrm>
            <a:off x="9762845" y="1393878"/>
            <a:ext cx="4054168" cy="5827085"/>
            <a:chOff x="7322134" y="1045408"/>
            <a:chExt cx="3040626" cy="4370314"/>
          </a:xfrm>
        </p:grpSpPr>
        <p:sp>
          <p:nvSpPr>
            <p:cNvPr id="72" name="Google Shape;72;p9"/>
            <p:cNvSpPr/>
            <p:nvPr/>
          </p:nvSpPr>
          <p:spPr>
            <a:xfrm rot="5048997">
              <a:off x="7161863" y="1419545"/>
              <a:ext cx="2493578" cy="192892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 name="Google Shape;73;p9"/>
            <p:cNvSpPr/>
            <p:nvPr/>
          </p:nvSpPr>
          <p:spPr>
            <a:xfrm rot="-10553229">
              <a:off x="7599290" y="3211010"/>
              <a:ext cx="2691238" cy="2110921"/>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76904200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74"/>
        <p:cNvGrpSpPr/>
        <p:nvPr/>
      </p:nvGrpSpPr>
      <p:grpSpPr>
        <a:xfrm>
          <a:off x="0" y="0"/>
          <a:ext cx="0" cy="0"/>
          <a:chOff x="0" y="0"/>
          <a:chExt cx="0" cy="0"/>
        </a:xfrm>
      </p:grpSpPr>
      <p:sp>
        <p:nvSpPr>
          <p:cNvPr id="75" name="Google Shape;75;p10"/>
          <p:cNvSpPr>
            <a:spLocks noGrp="1"/>
          </p:cNvSpPr>
          <p:nvPr>
            <p:ph type="pic" idx="2"/>
          </p:nvPr>
        </p:nvSpPr>
        <p:spPr>
          <a:xfrm>
            <a:off x="0" y="0"/>
            <a:ext cx="12192000" cy="6858000"/>
          </a:xfrm>
          <a:prstGeom prst="rect">
            <a:avLst/>
          </a:prstGeom>
          <a:noFill/>
          <a:ln>
            <a:noFill/>
          </a:ln>
        </p:spPr>
      </p:sp>
      <p:sp>
        <p:nvSpPr>
          <p:cNvPr id="76" name="Google Shape;76;p10"/>
          <p:cNvSpPr txBox="1">
            <a:spLocks noGrp="1"/>
          </p:cNvSpPr>
          <p:nvPr>
            <p:ph type="title"/>
          </p:nvPr>
        </p:nvSpPr>
        <p:spPr>
          <a:xfrm>
            <a:off x="960000" y="5352600"/>
            <a:ext cx="10272000" cy="7636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393138578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77"/>
        <p:cNvGrpSpPr/>
        <p:nvPr/>
      </p:nvGrpSpPr>
      <p:grpSpPr>
        <a:xfrm>
          <a:off x="0" y="0"/>
          <a:ext cx="0" cy="0"/>
          <a:chOff x="0" y="0"/>
          <a:chExt cx="0" cy="0"/>
        </a:xfrm>
      </p:grpSpPr>
      <p:pic>
        <p:nvPicPr>
          <p:cNvPr id="78" name="Google Shape;78;p11"/>
          <p:cNvPicPr preferRelativeResize="0"/>
          <p:nvPr/>
        </p:nvPicPr>
        <p:blipFill>
          <a:blip r:embed="rId2">
            <a:alphaModFix amt="30000"/>
          </a:blip>
          <a:stretch>
            <a:fillRect/>
          </a:stretch>
        </p:blipFill>
        <p:spPr>
          <a:xfrm>
            <a:off x="0" y="0"/>
            <a:ext cx="12192000" cy="6858000"/>
          </a:xfrm>
          <a:prstGeom prst="rect">
            <a:avLst/>
          </a:prstGeom>
          <a:noFill/>
          <a:ln>
            <a:noFill/>
          </a:ln>
        </p:spPr>
      </p:pic>
      <p:sp>
        <p:nvSpPr>
          <p:cNvPr id="79" name="Google Shape;79;p11"/>
          <p:cNvSpPr txBox="1">
            <a:spLocks noGrp="1"/>
          </p:cNvSpPr>
          <p:nvPr>
            <p:ph type="title" hasCustomPrompt="1"/>
          </p:nvPr>
        </p:nvSpPr>
        <p:spPr>
          <a:xfrm>
            <a:off x="4417031" y="2153000"/>
            <a:ext cx="6824000" cy="16264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8000"/>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80" name="Google Shape;80;p11"/>
          <p:cNvSpPr txBox="1">
            <a:spLocks noGrp="1"/>
          </p:cNvSpPr>
          <p:nvPr>
            <p:ph type="subTitle" idx="1"/>
          </p:nvPr>
        </p:nvSpPr>
        <p:spPr>
          <a:xfrm>
            <a:off x="5031831" y="4015367"/>
            <a:ext cx="5594400" cy="89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81" name="Google Shape;81;p11"/>
          <p:cNvSpPr>
            <a:spLocks noGrp="1"/>
          </p:cNvSpPr>
          <p:nvPr>
            <p:ph type="pic" idx="2"/>
          </p:nvPr>
        </p:nvSpPr>
        <p:spPr>
          <a:xfrm rot="218972">
            <a:off x="664417" y="1440212"/>
            <a:ext cx="2890663" cy="4255849"/>
          </a:xfrm>
          <a:prstGeom prst="rect">
            <a:avLst/>
          </a:prstGeom>
          <a:noFill/>
          <a:ln>
            <a:noFill/>
          </a:ln>
        </p:spPr>
      </p:sp>
    </p:spTree>
    <p:extLst>
      <p:ext uri="{BB962C8B-B14F-4D97-AF65-F5344CB8AC3E}">
        <p14:creationId xmlns:p14="http://schemas.microsoft.com/office/powerpoint/2010/main" val="212068048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2"/>
        <p:cNvGrpSpPr/>
        <p:nvPr/>
      </p:nvGrpSpPr>
      <p:grpSpPr>
        <a:xfrm>
          <a:off x="0" y="0"/>
          <a:ext cx="0" cy="0"/>
          <a:chOff x="0" y="0"/>
          <a:chExt cx="0" cy="0"/>
        </a:xfrm>
      </p:grpSpPr>
    </p:spTree>
    <p:extLst>
      <p:ext uri="{BB962C8B-B14F-4D97-AF65-F5344CB8AC3E}">
        <p14:creationId xmlns:p14="http://schemas.microsoft.com/office/powerpoint/2010/main" val="366799654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83"/>
        <p:cNvGrpSpPr/>
        <p:nvPr/>
      </p:nvGrpSpPr>
      <p:grpSpPr>
        <a:xfrm>
          <a:off x="0" y="0"/>
          <a:ext cx="0" cy="0"/>
          <a:chOff x="0" y="0"/>
          <a:chExt cx="0" cy="0"/>
        </a:xfrm>
      </p:grpSpPr>
      <p:pic>
        <p:nvPicPr>
          <p:cNvPr id="84" name="Google Shape;84;p13"/>
          <p:cNvPicPr preferRelativeResize="0"/>
          <p:nvPr/>
        </p:nvPicPr>
        <p:blipFill>
          <a:blip r:embed="rId2">
            <a:alphaModFix amt="30000"/>
          </a:blip>
          <a:stretch>
            <a:fillRect/>
          </a:stretch>
        </p:blipFill>
        <p:spPr>
          <a:xfrm>
            <a:off x="0" y="0"/>
            <a:ext cx="12192000" cy="6858000"/>
          </a:xfrm>
          <a:prstGeom prst="rect">
            <a:avLst/>
          </a:prstGeom>
          <a:noFill/>
          <a:ln>
            <a:noFill/>
          </a:ln>
        </p:spPr>
      </p:pic>
      <p:grpSp>
        <p:nvGrpSpPr>
          <p:cNvPr id="85" name="Google Shape;85;p13"/>
          <p:cNvGrpSpPr/>
          <p:nvPr/>
        </p:nvGrpSpPr>
        <p:grpSpPr>
          <a:xfrm>
            <a:off x="8850362" y="1084876"/>
            <a:ext cx="3721201" cy="5772323"/>
            <a:chOff x="6637771" y="813657"/>
            <a:chExt cx="2790901" cy="4329242"/>
          </a:xfrm>
        </p:grpSpPr>
        <p:sp>
          <p:nvSpPr>
            <p:cNvPr id="86" name="Google Shape;86;p13"/>
            <p:cNvSpPr/>
            <p:nvPr/>
          </p:nvSpPr>
          <p:spPr>
            <a:xfrm rot="10633695">
              <a:off x="6687249" y="877510"/>
              <a:ext cx="2691945" cy="2111476"/>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7" name="Google Shape;87;p13"/>
            <p:cNvSpPr/>
            <p:nvPr/>
          </p:nvSpPr>
          <p:spPr>
            <a:xfrm rot="5400000">
              <a:off x="6930780" y="2929642"/>
              <a:ext cx="2495841" cy="193067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88" name="Google Shape;88;p13"/>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89" name="Google Shape;89;p13"/>
          <p:cNvSpPr txBox="1">
            <a:spLocks noGrp="1"/>
          </p:cNvSpPr>
          <p:nvPr>
            <p:ph type="title" idx="2" hasCustomPrompt="1"/>
          </p:nvPr>
        </p:nvSpPr>
        <p:spPr>
          <a:xfrm>
            <a:off x="1096860" y="1651711"/>
            <a:ext cx="979600" cy="5968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90" name="Google Shape;90;p13"/>
          <p:cNvSpPr txBox="1">
            <a:spLocks noGrp="1"/>
          </p:cNvSpPr>
          <p:nvPr>
            <p:ph type="subTitle" idx="1"/>
          </p:nvPr>
        </p:nvSpPr>
        <p:spPr>
          <a:xfrm>
            <a:off x="2565693" y="1651700"/>
            <a:ext cx="3844400" cy="59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rtl="0">
              <a:lnSpc>
                <a:spcPct val="100000"/>
              </a:lnSpc>
              <a:spcBef>
                <a:spcPts val="0"/>
              </a:spcBef>
              <a:spcAft>
                <a:spcPts val="0"/>
              </a:spcAft>
              <a:buSzPts val="2400"/>
              <a:buFont typeface="Raleway"/>
              <a:buNone/>
              <a:defRPr sz="3200" b="1">
                <a:latin typeface="Raleway"/>
                <a:ea typeface="Raleway"/>
                <a:cs typeface="Raleway"/>
                <a:sym typeface="Raleway"/>
              </a:defRPr>
            </a:lvl2pPr>
            <a:lvl3pPr lvl="2" rtl="0">
              <a:lnSpc>
                <a:spcPct val="100000"/>
              </a:lnSpc>
              <a:spcBef>
                <a:spcPts val="0"/>
              </a:spcBef>
              <a:spcAft>
                <a:spcPts val="0"/>
              </a:spcAft>
              <a:buSzPts val="2400"/>
              <a:buFont typeface="Raleway"/>
              <a:buNone/>
              <a:defRPr sz="3200" b="1">
                <a:latin typeface="Raleway"/>
                <a:ea typeface="Raleway"/>
                <a:cs typeface="Raleway"/>
                <a:sym typeface="Raleway"/>
              </a:defRPr>
            </a:lvl3pPr>
            <a:lvl4pPr lvl="3" rtl="0">
              <a:lnSpc>
                <a:spcPct val="100000"/>
              </a:lnSpc>
              <a:spcBef>
                <a:spcPts val="0"/>
              </a:spcBef>
              <a:spcAft>
                <a:spcPts val="0"/>
              </a:spcAft>
              <a:buSzPts val="2400"/>
              <a:buFont typeface="Raleway"/>
              <a:buNone/>
              <a:defRPr sz="3200" b="1">
                <a:latin typeface="Raleway"/>
                <a:ea typeface="Raleway"/>
                <a:cs typeface="Raleway"/>
                <a:sym typeface="Raleway"/>
              </a:defRPr>
            </a:lvl4pPr>
            <a:lvl5pPr lvl="4" rtl="0">
              <a:lnSpc>
                <a:spcPct val="100000"/>
              </a:lnSpc>
              <a:spcBef>
                <a:spcPts val="0"/>
              </a:spcBef>
              <a:spcAft>
                <a:spcPts val="0"/>
              </a:spcAft>
              <a:buSzPts val="2400"/>
              <a:buFont typeface="Raleway"/>
              <a:buNone/>
              <a:defRPr sz="3200" b="1">
                <a:latin typeface="Raleway"/>
                <a:ea typeface="Raleway"/>
                <a:cs typeface="Raleway"/>
                <a:sym typeface="Raleway"/>
              </a:defRPr>
            </a:lvl5pPr>
            <a:lvl6pPr lvl="5" rtl="0">
              <a:lnSpc>
                <a:spcPct val="100000"/>
              </a:lnSpc>
              <a:spcBef>
                <a:spcPts val="0"/>
              </a:spcBef>
              <a:spcAft>
                <a:spcPts val="0"/>
              </a:spcAft>
              <a:buSzPts val="2400"/>
              <a:buFont typeface="Raleway"/>
              <a:buNone/>
              <a:defRPr sz="3200" b="1">
                <a:latin typeface="Raleway"/>
                <a:ea typeface="Raleway"/>
                <a:cs typeface="Raleway"/>
                <a:sym typeface="Raleway"/>
              </a:defRPr>
            </a:lvl6pPr>
            <a:lvl7pPr lvl="6" rtl="0">
              <a:lnSpc>
                <a:spcPct val="100000"/>
              </a:lnSpc>
              <a:spcBef>
                <a:spcPts val="0"/>
              </a:spcBef>
              <a:spcAft>
                <a:spcPts val="0"/>
              </a:spcAft>
              <a:buSzPts val="2400"/>
              <a:buFont typeface="Raleway"/>
              <a:buNone/>
              <a:defRPr sz="3200" b="1">
                <a:latin typeface="Raleway"/>
                <a:ea typeface="Raleway"/>
                <a:cs typeface="Raleway"/>
                <a:sym typeface="Raleway"/>
              </a:defRPr>
            </a:lvl7pPr>
            <a:lvl8pPr lvl="7" rtl="0">
              <a:lnSpc>
                <a:spcPct val="100000"/>
              </a:lnSpc>
              <a:spcBef>
                <a:spcPts val="0"/>
              </a:spcBef>
              <a:spcAft>
                <a:spcPts val="0"/>
              </a:spcAft>
              <a:buSzPts val="2400"/>
              <a:buFont typeface="Raleway"/>
              <a:buNone/>
              <a:defRPr sz="3200" b="1">
                <a:latin typeface="Raleway"/>
                <a:ea typeface="Raleway"/>
                <a:cs typeface="Raleway"/>
                <a:sym typeface="Raleway"/>
              </a:defRPr>
            </a:lvl8pPr>
            <a:lvl9pPr lvl="8"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91" name="Google Shape;91;p13"/>
          <p:cNvSpPr txBox="1">
            <a:spLocks noGrp="1"/>
          </p:cNvSpPr>
          <p:nvPr>
            <p:ph type="title" idx="3" hasCustomPrompt="1"/>
          </p:nvPr>
        </p:nvSpPr>
        <p:spPr>
          <a:xfrm>
            <a:off x="1096860" y="2429744"/>
            <a:ext cx="979600" cy="5968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92" name="Google Shape;92;p13"/>
          <p:cNvSpPr txBox="1">
            <a:spLocks noGrp="1"/>
          </p:cNvSpPr>
          <p:nvPr>
            <p:ph type="subTitle" idx="4"/>
          </p:nvPr>
        </p:nvSpPr>
        <p:spPr>
          <a:xfrm>
            <a:off x="2565693" y="2429733"/>
            <a:ext cx="3844400" cy="59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rtl="0">
              <a:lnSpc>
                <a:spcPct val="100000"/>
              </a:lnSpc>
              <a:spcBef>
                <a:spcPts val="0"/>
              </a:spcBef>
              <a:spcAft>
                <a:spcPts val="0"/>
              </a:spcAft>
              <a:buSzPts val="2400"/>
              <a:buFont typeface="Raleway"/>
              <a:buNone/>
              <a:defRPr sz="3200" b="1">
                <a:latin typeface="Raleway"/>
                <a:ea typeface="Raleway"/>
                <a:cs typeface="Raleway"/>
                <a:sym typeface="Raleway"/>
              </a:defRPr>
            </a:lvl2pPr>
            <a:lvl3pPr lvl="2" rtl="0">
              <a:lnSpc>
                <a:spcPct val="100000"/>
              </a:lnSpc>
              <a:spcBef>
                <a:spcPts val="0"/>
              </a:spcBef>
              <a:spcAft>
                <a:spcPts val="0"/>
              </a:spcAft>
              <a:buSzPts val="2400"/>
              <a:buFont typeface="Raleway"/>
              <a:buNone/>
              <a:defRPr sz="3200" b="1">
                <a:latin typeface="Raleway"/>
                <a:ea typeface="Raleway"/>
                <a:cs typeface="Raleway"/>
                <a:sym typeface="Raleway"/>
              </a:defRPr>
            </a:lvl3pPr>
            <a:lvl4pPr lvl="3" rtl="0">
              <a:lnSpc>
                <a:spcPct val="100000"/>
              </a:lnSpc>
              <a:spcBef>
                <a:spcPts val="0"/>
              </a:spcBef>
              <a:spcAft>
                <a:spcPts val="0"/>
              </a:spcAft>
              <a:buSzPts val="2400"/>
              <a:buFont typeface="Raleway"/>
              <a:buNone/>
              <a:defRPr sz="3200" b="1">
                <a:latin typeface="Raleway"/>
                <a:ea typeface="Raleway"/>
                <a:cs typeface="Raleway"/>
                <a:sym typeface="Raleway"/>
              </a:defRPr>
            </a:lvl4pPr>
            <a:lvl5pPr lvl="4" rtl="0">
              <a:lnSpc>
                <a:spcPct val="100000"/>
              </a:lnSpc>
              <a:spcBef>
                <a:spcPts val="0"/>
              </a:spcBef>
              <a:spcAft>
                <a:spcPts val="0"/>
              </a:spcAft>
              <a:buSzPts val="2400"/>
              <a:buFont typeface="Raleway"/>
              <a:buNone/>
              <a:defRPr sz="3200" b="1">
                <a:latin typeface="Raleway"/>
                <a:ea typeface="Raleway"/>
                <a:cs typeface="Raleway"/>
                <a:sym typeface="Raleway"/>
              </a:defRPr>
            </a:lvl5pPr>
            <a:lvl6pPr lvl="5" rtl="0">
              <a:lnSpc>
                <a:spcPct val="100000"/>
              </a:lnSpc>
              <a:spcBef>
                <a:spcPts val="0"/>
              </a:spcBef>
              <a:spcAft>
                <a:spcPts val="0"/>
              </a:spcAft>
              <a:buSzPts val="2400"/>
              <a:buFont typeface="Raleway"/>
              <a:buNone/>
              <a:defRPr sz="3200" b="1">
                <a:latin typeface="Raleway"/>
                <a:ea typeface="Raleway"/>
                <a:cs typeface="Raleway"/>
                <a:sym typeface="Raleway"/>
              </a:defRPr>
            </a:lvl6pPr>
            <a:lvl7pPr lvl="6" rtl="0">
              <a:lnSpc>
                <a:spcPct val="100000"/>
              </a:lnSpc>
              <a:spcBef>
                <a:spcPts val="0"/>
              </a:spcBef>
              <a:spcAft>
                <a:spcPts val="0"/>
              </a:spcAft>
              <a:buSzPts val="2400"/>
              <a:buFont typeface="Raleway"/>
              <a:buNone/>
              <a:defRPr sz="3200" b="1">
                <a:latin typeface="Raleway"/>
                <a:ea typeface="Raleway"/>
                <a:cs typeface="Raleway"/>
                <a:sym typeface="Raleway"/>
              </a:defRPr>
            </a:lvl7pPr>
            <a:lvl8pPr lvl="7" rtl="0">
              <a:lnSpc>
                <a:spcPct val="100000"/>
              </a:lnSpc>
              <a:spcBef>
                <a:spcPts val="0"/>
              </a:spcBef>
              <a:spcAft>
                <a:spcPts val="0"/>
              </a:spcAft>
              <a:buSzPts val="2400"/>
              <a:buFont typeface="Raleway"/>
              <a:buNone/>
              <a:defRPr sz="3200" b="1">
                <a:latin typeface="Raleway"/>
                <a:ea typeface="Raleway"/>
                <a:cs typeface="Raleway"/>
                <a:sym typeface="Raleway"/>
              </a:defRPr>
            </a:lvl8pPr>
            <a:lvl9pPr lvl="8"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93" name="Google Shape;93;p13"/>
          <p:cNvSpPr txBox="1">
            <a:spLocks noGrp="1"/>
          </p:cNvSpPr>
          <p:nvPr>
            <p:ph type="title" idx="5" hasCustomPrompt="1"/>
          </p:nvPr>
        </p:nvSpPr>
        <p:spPr>
          <a:xfrm>
            <a:off x="1096860" y="3207777"/>
            <a:ext cx="979600" cy="5968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94" name="Google Shape;94;p13"/>
          <p:cNvSpPr txBox="1">
            <a:spLocks noGrp="1"/>
          </p:cNvSpPr>
          <p:nvPr>
            <p:ph type="subTitle" idx="6"/>
          </p:nvPr>
        </p:nvSpPr>
        <p:spPr>
          <a:xfrm>
            <a:off x="2565693" y="3207767"/>
            <a:ext cx="3844400" cy="59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rtl="0">
              <a:lnSpc>
                <a:spcPct val="100000"/>
              </a:lnSpc>
              <a:spcBef>
                <a:spcPts val="0"/>
              </a:spcBef>
              <a:spcAft>
                <a:spcPts val="0"/>
              </a:spcAft>
              <a:buSzPts val="2400"/>
              <a:buFont typeface="Raleway"/>
              <a:buNone/>
              <a:defRPr sz="3200" b="1">
                <a:latin typeface="Raleway"/>
                <a:ea typeface="Raleway"/>
                <a:cs typeface="Raleway"/>
                <a:sym typeface="Raleway"/>
              </a:defRPr>
            </a:lvl2pPr>
            <a:lvl3pPr lvl="2" rtl="0">
              <a:lnSpc>
                <a:spcPct val="100000"/>
              </a:lnSpc>
              <a:spcBef>
                <a:spcPts val="0"/>
              </a:spcBef>
              <a:spcAft>
                <a:spcPts val="0"/>
              </a:spcAft>
              <a:buSzPts val="2400"/>
              <a:buFont typeface="Raleway"/>
              <a:buNone/>
              <a:defRPr sz="3200" b="1">
                <a:latin typeface="Raleway"/>
                <a:ea typeface="Raleway"/>
                <a:cs typeface="Raleway"/>
                <a:sym typeface="Raleway"/>
              </a:defRPr>
            </a:lvl3pPr>
            <a:lvl4pPr lvl="3" rtl="0">
              <a:lnSpc>
                <a:spcPct val="100000"/>
              </a:lnSpc>
              <a:spcBef>
                <a:spcPts val="0"/>
              </a:spcBef>
              <a:spcAft>
                <a:spcPts val="0"/>
              </a:spcAft>
              <a:buSzPts val="2400"/>
              <a:buFont typeface="Raleway"/>
              <a:buNone/>
              <a:defRPr sz="3200" b="1">
                <a:latin typeface="Raleway"/>
                <a:ea typeface="Raleway"/>
                <a:cs typeface="Raleway"/>
                <a:sym typeface="Raleway"/>
              </a:defRPr>
            </a:lvl4pPr>
            <a:lvl5pPr lvl="4" rtl="0">
              <a:lnSpc>
                <a:spcPct val="100000"/>
              </a:lnSpc>
              <a:spcBef>
                <a:spcPts val="0"/>
              </a:spcBef>
              <a:spcAft>
                <a:spcPts val="0"/>
              </a:spcAft>
              <a:buSzPts val="2400"/>
              <a:buFont typeface="Raleway"/>
              <a:buNone/>
              <a:defRPr sz="3200" b="1">
                <a:latin typeface="Raleway"/>
                <a:ea typeface="Raleway"/>
                <a:cs typeface="Raleway"/>
                <a:sym typeface="Raleway"/>
              </a:defRPr>
            </a:lvl5pPr>
            <a:lvl6pPr lvl="5" rtl="0">
              <a:lnSpc>
                <a:spcPct val="100000"/>
              </a:lnSpc>
              <a:spcBef>
                <a:spcPts val="0"/>
              </a:spcBef>
              <a:spcAft>
                <a:spcPts val="0"/>
              </a:spcAft>
              <a:buSzPts val="2400"/>
              <a:buFont typeface="Raleway"/>
              <a:buNone/>
              <a:defRPr sz="3200" b="1">
                <a:latin typeface="Raleway"/>
                <a:ea typeface="Raleway"/>
                <a:cs typeface="Raleway"/>
                <a:sym typeface="Raleway"/>
              </a:defRPr>
            </a:lvl6pPr>
            <a:lvl7pPr lvl="6" rtl="0">
              <a:lnSpc>
                <a:spcPct val="100000"/>
              </a:lnSpc>
              <a:spcBef>
                <a:spcPts val="0"/>
              </a:spcBef>
              <a:spcAft>
                <a:spcPts val="0"/>
              </a:spcAft>
              <a:buSzPts val="2400"/>
              <a:buFont typeface="Raleway"/>
              <a:buNone/>
              <a:defRPr sz="3200" b="1">
                <a:latin typeface="Raleway"/>
                <a:ea typeface="Raleway"/>
                <a:cs typeface="Raleway"/>
                <a:sym typeface="Raleway"/>
              </a:defRPr>
            </a:lvl7pPr>
            <a:lvl8pPr lvl="7" rtl="0">
              <a:lnSpc>
                <a:spcPct val="100000"/>
              </a:lnSpc>
              <a:spcBef>
                <a:spcPts val="0"/>
              </a:spcBef>
              <a:spcAft>
                <a:spcPts val="0"/>
              </a:spcAft>
              <a:buSzPts val="2400"/>
              <a:buFont typeface="Raleway"/>
              <a:buNone/>
              <a:defRPr sz="3200" b="1">
                <a:latin typeface="Raleway"/>
                <a:ea typeface="Raleway"/>
                <a:cs typeface="Raleway"/>
                <a:sym typeface="Raleway"/>
              </a:defRPr>
            </a:lvl8pPr>
            <a:lvl9pPr lvl="8"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95" name="Google Shape;95;p13"/>
          <p:cNvSpPr txBox="1">
            <a:spLocks noGrp="1"/>
          </p:cNvSpPr>
          <p:nvPr>
            <p:ph type="title" idx="7" hasCustomPrompt="1"/>
          </p:nvPr>
        </p:nvSpPr>
        <p:spPr>
          <a:xfrm>
            <a:off x="1096860" y="3985811"/>
            <a:ext cx="979600" cy="5968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96" name="Google Shape;96;p13"/>
          <p:cNvSpPr txBox="1">
            <a:spLocks noGrp="1"/>
          </p:cNvSpPr>
          <p:nvPr>
            <p:ph type="subTitle" idx="8"/>
          </p:nvPr>
        </p:nvSpPr>
        <p:spPr>
          <a:xfrm>
            <a:off x="2565693" y="3985800"/>
            <a:ext cx="3844400" cy="59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rtl="0">
              <a:lnSpc>
                <a:spcPct val="100000"/>
              </a:lnSpc>
              <a:spcBef>
                <a:spcPts val="0"/>
              </a:spcBef>
              <a:spcAft>
                <a:spcPts val="0"/>
              </a:spcAft>
              <a:buSzPts val="2400"/>
              <a:buFont typeface="Raleway"/>
              <a:buNone/>
              <a:defRPr sz="3200" b="1">
                <a:latin typeface="Raleway"/>
                <a:ea typeface="Raleway"/>
                <a:cs typeface="Raleway"/>
                <a:sym typeface="Raleway"/>
              </a:defRPr>
            </a:lvl2pPr>
            <a:lvl3pPr lvl="2" rtl="0">
              <a:lnSpc>
                <a:spcPct val="100000"/>
              </a:lnSpc>
              <a:spcBef>
                <a:spcPts val="0"/>
              </a:spcBef>
              <a:spcAft>
                <a:spcPts val="0"/>
              </a:spcAft>
              <a:buSzPts val="2400"/>
              <a:buFont typeface="Raleway"/>
              <a:buNone/>
              <a:defRPr sz="3200" b="1">
                <a:latin typeface="Raleway"/>
                <a:ea typeface="Raleway"/>
                <a:cs typeface="Raleway"/>
                <a:sym typeface="Raleway"/>
              </a:defRPr>
            </a:lvl3pPr>
            <a:lvl4pPr lvl="3" rtl="0">
              <a:lnSpc>
                <a:spcPct val="100000"/>
              </a:lnSpc>
              <a:spcBef>
                <a:spcPts val="0"/>
              </a:spcBef>
              <a:spcAft>
                <a:spcPts val="0"/>
              </a:spcAft>
              <a:buSzPts val="2400"/>
              <a:buFont typeface="Raleway"/>
              <a:buNone/>
              <a:defRPr sz="3200" b="1">
                <a:latin typeface="Raleway"/>
                <a:ea typeface="Raleway"/>
                <a:cs typeface="Raleway"/>
                <a:sym typeface="Raleway"/>
              </a:defRPr>
            </a:lvl4pPr>
            <a:lvl5pPr lvl="4" rtl="0">
              <a:lnSpc>
                <a:spcPct val="100000"/>
              </a:lnSpc>
              <a:spcBef>
                <a:spcPts val="0"/>
              </a:spcBef>
              <a:spcAft>
                <a:spcPts val="0"/>
              </a:spcAft>
              <a:buSzPts val="2400"/>
              <a:buFont typeface="Raleway"/>
              <a:buNone/>
              <a:defRPr sz="3200" b="1">
                <a:latin typeface="Raleway"/>
                <a:ea typeface="Raleway"/>
                <a:cs typeface="Raleway"/>
                <a:sym typeface="Raleway"/>
              </a:defRPr>
            </a:lvl5pPr>
            <a:lvl6pPr lvl="5" rtl="0">
              <a:lnSpc>
                <a:spcPct val="100000"/>
              </a:lnSpc>
              <a:spcBef>
                <a:spcPts val="0"/>
              </a:spcBef>
              <a:spcAft>
                <a:spcPts val="0"/>
              </a:spcAft>
              <a:buSzPts val="2400"/>
              <a:buFont typeface="Raleway"/>
              <a:buNone/>
              <a:defRPr sz="3200" b="1">
                <a:latin typeface="Raleway"/>
                <a:ea typeface="Raleway"/>
                <a:cs typeface="Raleway"/>
                <a:sym typeface="Raleway"/>
              </a:defRPr>
            </a:lvl6pPr>
            <a:lvl7pPr lvl="6" rtl="0">
              <a:lnSpc>
                <a:spcPct val="100000"/>
              </a:lnSpc>
              <a:spcBef>
                <a:spcPts val="0"/>
              </a:spcBef>
              <a:spcAft>
                <a:spcPts val="0"/>
              </a:spcAft>
              <a:buSzPts val="2400"/>
              <a:buFont typeface="Raleway"/>
              <a:buNone/>
              <a:defRPr sz="3200" b="1">
                <a:latin typeface="Raleway"/>
                <a:ea typeface="Raleway"/>
                <a:cs typeface="Raleway"/>
                <a:sym typeface="Raleway"/>
              </a:defRPr>
            </a:lvl7pPr>
            <a:lvl8pPr lvl="7" rtl="0">
              <a:lnSpc>
                <a:spcPct val="100000"/>
              </a:lnSpc>
              <a:spcBef>
                <a:spcPts val="0"/>
              </a:spcBef>
              <a:spcAft>
                <a:spcPts val="0"/>
              </a:spcAft>
              <a:buSzPts val="2400"/>
              <a:buFont typeface="Raleway"/>
              <a:buNone/>
              <a:defRPr sz="3200" b="1">
                <a:latin typeface="Raleway"/>
                <a:ea typeface="Raleway"/>
                <a:cs typeface="Raleway"/>
                <a:sym typeface="Raleway"/>
              </a:defRPr>
            </a:lvl8pPr>
            <a:lvl9pPr lvl="8"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97" name="Google Shape;97;p13"/>
          <p:cNvSpPr txBox="1">
            <a:spLocks noGrp="1"/>
          </p:cNvSpPr>
          <p:nvPr>
            <p:ph type="title" idx="9" hasCustomPrompt="1"/>
          </p:nvPr>
        </p:nvSpPr>
        <p:spPr>
          <a:xfrm>
            <a:off x="1096860" y="4763844"/>
            <a:ext cx="979600" cy="5968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98" name="Google Shape;98;p13"/>
          <p:cNvSpPr txBox="1">
            <a:spLocks noGrp="1"/>
          </p:cNvSpPr>
          <p:nvPr>
            <p:ph type="subTitle" idx="13"/>
          </p:nvPr>
        </p:nvSpPr>
        <p:spPr>
          <a:xfrm>
            <a:off x="2565693" y="4763833"/>
            <a:ext cx="3844400" cy="59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rtl="0">
              <a:lnSpc>
                <a:spcPct val="100000"/>
              </a:lnSpc>
              <a:spcBef>
                <a:spcPts val="0"/>
              </a:spcBef>
              <a:spcAft>
                <a:spcPts val="0"/>
              </a:spcAft>
              <a:buSzPts val="2400"/>
              <a:buFont typeface="Raleway"/>
              <a:buNone/>
              <a:defRPr sz="3200" b="1">
                <a:latin typeface="Raleway"/>
                <a:ea typeface="Raleway"/>
                <a:cs typeface="Raleway"/>
                <a:sym typeface="Raleway"/>
              </a:defRPr>
            </a:lvl2pPr>
            <a:lvl3pPr lvl="2" rtl="0">
              <a:lnSpc>
                <a:spcPct val="100000"/>
              </a:lnSpc>
              <a:spcBef>
                <a:spcPts val="0"/>
              </a:spcBef>
              <a:spcAft>
                <a:spcPts val="0"/>
              </a:spcAft>
              <a:buSzPts val="2400"/>
              <a:buFont typeface="Raleway"/>
              <a:buNone/>
              <a:defRPr sz="3200" b="1">
                <a:latin typeface="Raleway"/>
                <a:ea typeface="Raleway"/>
                <a:cs typeface="Raleway"/>
                <a:sym typeface="Raleway"/>
              </a:defRPr>
            </a:lvl3pPr>
            <a:lvl4pPr lvl="3" rtl="0">
              <a:lnSpc>
                <a:spcPct val="100000"/>
              </a:lnSpc>
              <a:spcBef>
                <a:spcPts val="0"/>
              </a:spcBef>
              <a:spcAft>
                <a:spcPts val="0"/>
              </a:spcAft>
              <a:buSzPts val="2400"/>
              <a:buFont typeface="Raleway"/>
              <a:buNone/>
              <a:defRPr sz="3200" b="1">
                <a:latin typeface="Raleway"/>
                <a:ea typeface="Raleway"/>
                <a:cs typeface="Raleway"/>
                <a:sym typeface="Raleway"/>
              </a:defRPr>
            </a:lvl4pPr>
            <a:lvl5pPr lvl="4" rtl="0">
              <a:lnSpc>
                <a:spcPct val="100000"/>
              </a:lnSpc>
              <a:spcBef>
                <a:spcPts val="0"/>
              </a:spcBef>
              <a:spcAft>
                <a:spcPts val="0"/>
              </a:spcAft>
              <a:buSzPts val="2400"/>
              <a:buFont typeface="Raleway"/>
              <a:buNone/>
              <a:defRPr sz="3200" b="1">
                <a:latin typeface="Raleway"/>
                <a:ea typeface="Raleway"/>
                <a:cs typeface="Raleway"/>
                <a:sym typeface="Raleway"/>
              </a:defRPr>
            </a:lvl5pPr>
            <a:lvl6pPr lvl="5" rtl="0">
              <a:lnSpc>
                <a:spcPct val="100000"/>
              </a:lnSpc>
              <a:spcBef>
                <a:spcPts val="0"/>
              </a:spcBef>
              <a:spcAft>
                <a:spcPts val="0"/>
              </a:spcAft>
              <a:buSzPts val="2400"/>
              <a:buFont typeface="Raleway"/>
              <a:buNone/>
              <a:defRPr sz="3200" b="1">
                <a:latin typeface="Raleway"/>
                <a:ea typeface="Raleway"/>
                <a:cs typeface="Raleway"/>
                <a:sym typeface="Raleway"/>
              </a:defRPr>
            </a:lvl6pPr>
            <a:lvl7pPr lvl="6" rtl="0">
              <a:lnSpc>
                <a:spcPct val="100000"/>
              </a:lnSpc>
              <a:spcBef>
                <a:spcPts val="0"/>
              </a:spcBef>
              <a:spcAft>
                <a:spcPts val="0"/>
              </a:spcAft>
              <a:buSzPts val="2400"/>
              <a:buFont typeface="Raleway"/>
              <a:buNone/>
              <a:defRPr sz="3200" b="1">
                <a:latin typeface="Raleway"/>
                <a:ea typeface="Raleway"/>
                <a:cs typeface="Raleway"/>
                <a:sym typeface="Raleway"/>
              </a:defRPr>
            </a:lvl7pPr>
            <a:lvl8pPr lvl="7" rtl="0">
              <a:lnSpc>
                <a:spcPct val="100000"/>
              </a:lnSpc>
              <a:spcBef>
                <a:spcPts val="0"/>
              </a:spcBef>
              <a:spcAft>
                <a:spcPts val="0"/>
              </a:spcAft>
              <a:buSzPts val="2400"/>
              <a:buFont typeface="Raleway"/>
              <a:buNone/>
              <a:defRPr sz="3200" b="1">
                <a:latin typeface="Raleway"/>
                <a:ea typeface="Raleway"/>
                <a:cs typeface="Raleway"/>
                <a:sym typeface="Raleway"/>
              </a:defRPr>
            </a:lvl8pPr>
            <a:lvl9pPr lvl="8"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99" name="Google Shape;99;p13"/>
          <p:cNvSpPr txBox="1">
            <a:spLocks noGrp="1"/>
          </p:cNvSpPr>
          <p:nvPr>
            <p:ph type="title" idx="14" hasCustomPrompt="1"/>
          </p:nvPr>
        </p:nvSpPr>
        <p:spPr>
          <a:xfrm>
            <a:off x="1096860" y="5541877"/>
            <a:ext cx="979600" cy="5968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00" name="Google Shape;100;p13"/>
          <p:cNvSpPr txBox="1">
            <a:spLocks noGrp="1"/>
          </p:cNvSpPr>
          <p:nvPr>
            <p:ph type="subTitle" idx="15"/>
          </p:nvPr>
        </p:nvSpPr>
        <p:spPr>
          <a:xfrm>
            <a:off x="2565693" y="5541867"/>
            <a:ext cx="3844400" cy="59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rtl="0">
              <a:lnSpc>
                <a:spcPct val="100000"/>
              </a:lnSpc>
              <a:spcBef>
                <a:spcPts val="0"/>
              </a:spcBef>
              <a:spcAft>
                <a:spcPts val="0"/>
              </a:spcAft>
              <a:buSzPts val="2400"/>
              <a:buFont typeface="Raleway"/>
              <a:buNone/>
              <a:defRPr sz="3200" b="1">
                <a:latin typeface="Raleway"/>
                <a:ea typeface="Raleway"/>
                <a:cs typeface="Raleway"/>
                <a:sym typeface="Raleway"/>
              </a:defRPr>
            </a:lvl2pPr>
            <a:lvl3pPr lvl="2" rtl="0">
              <a:lnSpc>
                <a:spcPct val="100000"/>
              </a:lnSpc>
              <a:spcBef>
                <a:spcPts val="0"/>
              </a:spcBef>
              <a:spcAft>
                <a:spcPts val="0"/>
              </a:spcAft>
              <a:buSzPts val="2400"/>
              <a:buFont typeface="Raleway"/>
              <a:buNone/>
              <a:defRPr sz="3200" b="1">
                <a:latin typeface="Raleway"/>
                <a:ea typeface="Raleway"/>
                <a:cs typeface="Raleway"/>
                <a:sym typeface="Raleway"/>
              </a:defRPr>
            </a:lvl3pPr>
            <a:lvl4pPr lvl="3" rtl="0">
              <a:lnSpc>
                <a:spcPct val="100000"/>
              </a:lnSpc>
              <a:spcBef>
                <a:spcPts val="0"/>
              </a:spcBef>
              <a:spcAft>
                <a:spcPts val="0"/>
              </a:spcAft>
              <a:buSzPts val="2400"/>
              <a:buFont typeface="Raleway"/>
              <a:buNone/>
              <a:defRPr sz="3200" b="1">
                <a:latin typeface="Raleway"/>
                <a:ea typeface="Raleway"/>
                <a:cs typeface="Raleway"/>
                <a:sym typeface="Raleway"/>
              </a:defRPr>
            </a:lvl4pPr>
            <a:lvl5pPr lvl="4" rtl="0">
              <a:lnSpc>
                <a:spcPct val="100000"/>
              </a:lnSpc>
              <a:spcBef>
                <a:spcPts val="0"/>
              </a:spcBef>
              <a:spcAft>
                <a:spcPts val="0"/>
              </a:spcAft>
              <a:buSzPts val="2400"/>
              <a:buFont typeface="Raleway"/>
              <a:buNone/>
              <a:defRPr sz="3200" b="1">
                <a:latin typeface="Raleway"/>
                <a:ea typeface="Raleway"/>
                <a:cs typeface="Raleway"/>
                <a:sym typeface="Raleway"/>
              </a:defRPr>
            </a:lvl5pPr>
            <a:lvl6pPr lvl="5" rtl="0">
              <a:lnSpc>
                <a:spcPct val="100000"/>
              </a:lnSpc>
              <a:spcBef>
                <a:spcPts val="0"/>
              </a:spcBef>
              <a:spcAft>
                <a:spcPts val="0"/>
              </a:spcAft>
              <a:buSzPts val="2400"/>
              <a:buFont typeface="Raleway"/>
              <a:buNone/>
              <a:defRPr sz="3200" b="1">
                <a:latin typeface="Raleway"/>
                <a:ea typeface="Raleway"/>
                <a:cs typeface="Raleway"/>
                <a:sym typeface="Raleway"/>
              </a:defRPr>
            </a:lvl6pPr>
            <a:lvl7pPr lvl="6" rtl="0">
              <a:lnSpc>
                <a:spcPct val="100000"/>
              </a:lnSpc>
              <a:spcBef>
                <a:spcPts val="0"/>
              </a:spcBef>
              <a:spcAft>
                <a:spcPts val="0"/>
              </a:spcAft>
              <a:buSzPts val="2400"/>
              <a:buFont typeface="Raleway"/>
              <a:buNone/>
              <a:defRPr sz="3200" b="1">
                <a:latin typeface="Raleway"/>
                <a:ea typeface="Raleway"/>
                <a:cs typeface="Raleway"/>
                <a:sym typeface="Raleway"/>
              </a:defRPr>
            </a:lvl7pPr>
            <a:lvl8pPr lvl="7" rtl="0">
              <a:lnSpc>
                <a:spcPct val="100000"/>
              </a:lnSpc>
              <a:spcBef>
                <a:spcPts val="0"/>
              </a:spcBef>
              <a:spcAft>
                <a:spcPts val="0"/>
              </a:spcAft>
              <a:buSzPts val="2400"/>
              <a:buFont typeface="Raleway"/>
              <a:buNone/>
              <a:defRPr sz="3200" b="1">
                <a:latin typeface="Raleway"/>
                <a:ea typeface="Raleway"/>
                <a:cs typeface="Raleway"/>
                <a:sym typeface="Raleway"/>
              </a:defRPr>
            </a:lvl8pPr>
            <a:lvl9pPr lvl="8"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101" name="Google Shape;101;p13"/>
          <p:cNvSpPr>
            <a:spLocks noGrp="1"/>
          </p:cNvSpPr>
          <p:nvPr>
            <p:ph type="pic" idx="16"/>
          </p:nvPr>
        </p:nvSpPr>
        <p:spPr>
          <a:xfrm rot="296116">
            <a:off x="8366942" y="1942827"/>
            <a:ext cx="2994301" cy="3315923"/>
          </a:xfrm>
          <a:prstGeom prst="rect">
            <a:avLst/>
          </a:prstGeom>
          <a:noFill/>
          <a:ln>
            <a:noFill/>
          </a:ln>
        </p:spPr>
      </p:sp>
    </p:spTree>
    <p:extLst>
      <p:ext uri="{BB962C8B-B14F-4D97-AF65-F5344CB8AC3E}">
        <p14:creationId xmlns:p14="http://schemas.microsoft.com/office/powerpoint/2010/main" val="16693683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02"/>
        <p:cNvGrpSpPr/>
        <p:nvPr/>
      </p:nvGrpSpPr>
      <p:grpSpPr>
        <a:xfrm>
          <a:off x="0" y="0"/>
          <a:ext cx="0" cy="0"/>
          <a:chOff x="0" y="0"/>
          <a:chExt cx="0" cy="0"/>
        </a:xfrm>
      </p:grpSpPr>
      <p:pic>
        <p:nvPicPr>
          <p:cNvPr id="103" name="Google Shape;103;p14"/>
          <p:cNvPicPr preferRelativeResize="0"/>
          <p:nvPr/>
        </p:nvPicPr>
        <p:blipFill>
          <a:blip r:embed="rId2">
            <a:alphaModFix amt="30000"/>
          </a:blip>
          <a:stretch>
            <a:fillRect/>
          </a:stretch>
        </p:blipFill>
        <p:spPr>
          <a:xfrm>
            <a:off x="0" y="0"/>
            <a:ext cx="12192000" cy="6858000"/>
          </a:xfrm>
          <a:prstGeom prst="rect">
            <a:avLst/>
          </a:prstGeom>
          <a:noFill/>
          <a:ln>
            <a:noFill/>
          </a:ln>
        </p:spPr>
      </p:pic>
      <p:sp>
        <p:nvSpPr>
          <p:cNvPr id="104" name="Google Shape;104;p14"/>
          <p:cNvSpPr txBox="1">
            <a:spLocks noGrp="1"/>
          </p:cNvSpPr>
          <p:nvPr>
            <p:ph type="title"/>
          </p:nvPr>
        </p:nvSpPr>
        <p:spPr>
          <a:xfrm>
            <a:off x="5118233" y="2092867"/>
            <a:ext cx="43108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05" name="Google Shape;105;p14"/>
          <p:cNvSpPr txBox="1">
            <a:spLocks noGrp="1"/>
          </p:cNvSpPr>
          <p:nvPr>
            <p:ph type="subTitle" idx="1"/>
          </p:nvPr>
        </p:nvSpPr>
        <p:spPr>
          <a:xfrm>
            <a:off x="5118233" y="3010733"/>
            <a:ext cx="4310800" cy="175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Tree>
    <p:extLst>
      <p:ext uri="{BB962C8B-B14F-4D97-AF65-F5344CB8AC3E}">
        <p14:creationId xmlns:p14="http://schemas.microsoft.com/office/powerpoint/2010/main" val="357124736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20"/>
        <p:cNvGrpSpPr/>
        <p:nvPr/>
      </p:nvGrpSpPr>
      <p:grpSpPr>
        <a:xfrm>
          <a:off x="0" y="0"/>
          <a:ext cx="0" cy="0"/>
          <a:chOff x="0" y="0"/>
          <a:chExt cx="0" cy="0"/>
        </a:xfrm>
      </p:grpSpPr>
      <p:pic>
        <p:nvPicPr>
          <p:cNvPr id="121" name="Google Shape;121;p16"/>
          <p:cNvPicPr preferRelativeResize="0"/>
          <p:nvPr/>
        </p:nvPicPr>
        <p:blipFill>
          <a:blip r:embed="rId2">
            <a:alphaModFix amt="30000"/>
          </a:blip>
          <a:stretch>
            <a:fillRect/>
          </a:stretch>
        </p:blipFill>
        <p:spPr>
          <a:xfrm>
            <a:off x="0" y="0"/>
            <a:ext cx="12192000" cy="6858000"/>
          </a:xfrm>
          <a:prstGeom prst="rect">
            <a:avLst/>
          </a:prstGeom>
          <a:noFill/>
          <a:ln>
            <a:noFill/>
          </a:ln>
        </p:spPr>
      </p:pic>
      <p:grpSp>
        <p:nvGrpSpPr>
          <p:cNvPr id="122" name="Google Shape;122;p16"/>
          <p:cNvGrpSpPr/>
          <p:nvPr/>
        </p:nvGrpSpPr>
        <p:grpSpPr>
          <a:xfrm rot="10800000" flipH="1">
            <a:off x="9864445" y="1393878"/>
            <a:ext cx="4054168" cy="5827085"/>
            <a:chOff x="7322134" y="1045408"/>
            <a:chExt cx="3040626" cy="4370314"/>
          </a:xfrm>
        </p:grpSpPr>
        <p:sp>
          <p:nvSpPr>
            <p:cNvPr id="123" name="Google Shape;123;p16"/>
            <p:cNvSpPr/>
            <p:nvPr/>
          </p:nvSpPr>
          <p:spPr>
            <a:xfrm rot="5048997">
              <a:off x="7161863" y="1419545"/>
              <a:ext cx="2493578" cy="192892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4" name="Google Shape;124;p16"/>
            <p:cNvSpPr/>
            <p:nvPr/>
          </p:nvSpPr>
          <p:spPr>
            <a:xfrm rot="-10553229">
              <a:off x="7599290" y="3211010"/>
              <a:ext cx="2691238" cy="2110921"/>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5" name="Google Shape;125;p1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26" name="Google Shape;126;p16"/>
          <p:cNvSpPr txBox="1">
            <a:spLocks noGrp="1"/>
          </p:cNvSpPr>
          <p:nvPr>
            <p:ph type="subTitle" idx="1"/>
          </p:nvPr>
        </p:nvSpPr>
        <p:spPr>
          <a:xfrm>
            <a:off x="960000" y="2178167"/>
            <a:ext cx="4188400" cy="165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27" name="Google Shape;127;p16"/>
          <p:cNvSpPr txBox="1">
            <a:spLocks noGrp="1"/>
          </p:cNvSpPr>
          <p:nvPr>
            <p:ph type="subTitle" idx="2"/>
          </p:nvPr>
        </p:nvSpPr>
        <p:spPr>
          <a:xfrm>
            <a:off x="5250083" y="2178167"/>
            <a:ext cx="4188400" cy="165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28" name="Google Shape;128;p16"/>
          <p:cNvSpPr txBox="1">
            <a:spLocks noGrp="1"/>
          </p:cNvSpPr>
          <p:nvPr>
            <p:ph type="subTitle" idx="3"/>
          </p:nvPr>
        </p:nvSpPr>
        <p:spPr>
          <a:xfrm>
            <a:off x="960000" y="4481867"/>
            <a:ext cx="4188400" cy="165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29" name="Google Shape;129;p16"/>
          <p:cNvSpPr txBox="1">
            <a:spLocks noGrp="1"/>
          </p:cNvSpPr>
          <p:nvPr>
            <p:ph type="subTitle" idx="4"/>
          </p:nvPr>
        </p:nvSpPr>
        <p:spPr>
          <a:xfrm>
            <a:off x="5250084" y="4481867"/>
            <a:ext cx="4188400" cy="165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30" name="Google Shape;130;p16"/>
          <p:cNvSpPr txBox="1">
            <a:spLocks noGrp="1"/>
          </p:cNvSpPr>
          <p:nvPr>
            <p:ph type="subTitle" idx="5"/>
          </p:nvPr>
        </p:nvSpPr>
        <p:spPr>
          <a:xfrm>
            <a:off x="960000" y="1685433"/>
            <a:ext cx="4188400" cy="502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131" name="Google Shape;131;p16"/>
          <p:cNvSpPr txBox="1">
            <a:spLocks noGrp="1"/>
          </p:cNvSpPr>
          <p:nvPr>
            <p:ph type="subTitle" idx="6"/>
          </p:nvPr>
        </p:nvSpPr>
        <p:spPr>
          <a:xfrm>
            <a:off x="960000" y="3989233"/>
            <a:ext cx="4188400" cy="502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132" name="Google Shape;132;p16"/>
          <p:cNvSpPr txBox="1">
            <a:spLocks noGrp="1"/>
          </p:cNvSpPr>
          <p:nvPr>
            <p:ph type="subTitle" idx="7"/>
          </p:nvPr>
        </p:nvSpPr>
        <p:spPr>
          <a:xfrm>
            <a:off x="5250048" y="1685433"/>
            <a:ext cx="4188400" cy="502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133" name="Google Shape;133;p16"/>
          <p:cNvSpPr txBox="1">
            <a:spLocks noGrp="1"/>
          </p:cNvSpPr>
          <p:nvPr>
            <p:ph type="subTitle" idx="8"/>
          </p:nvPr>
        </p:nvSpPr>
        <p:spPr>
          <a:xfrm>
            <a:off x="5250048" y="3989233"/>
            <a:ext cx="4188400" cy="502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134" name="Google Shape;134;p16"/>
          <p:cNvSpPr>
            <a:spLocks noGrp="1"/>
          </p:cNvSpPr>
          <p:nvPr>
            <p:ph type="pic" idx="9"/>
          </p:nvPr>
        </p:nvSpPr>
        <p:spPr>
          <a:xfrm rot="543544">
            <a:off x="10165637" y="2281971"/>
            <a:ext cx="2522667" cy="3024492"/>
          </a:xfrm>
          <a:prstGeom prst="rect">
            <a:avLst/>
          </a:prstGeom>
          <a:noFill/>
          <a:ln>
            <a:noFill/>
          </a:ln>
        </p:spPr>
      </p:sp>
    </p:spTree>
    <p:extLst>
      <p:ext uri="{BB962C8B-B14F-4D97-AF65-F5344CB8AC3E}">
        <p14:creationId xmlns:p14="http://schemas.microsoft.com/office/powerpoint/2010/main" val="1983709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2192600" y="1742800"/>
            <a:ext cx="7806800" cy="3372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800"/>
              <a:buNone/>
              <a:defRPr sz="8000">
                <a:solidFill>
                  <a:schemeClr val="lt1"/>
                </a:solidFill>
              </a:defRPr>
            </a:lvl1pPr>
            <a:lvl2pPr lvl="1">
              <a:spcBef>
                <a:spcPts val="0"/>
              </a:spcBef>
              <a:spcAft>
                <a:spcPts val="0"/>
              </a:spcAft>
              <a:buClr>
                <a:schemeClr val="lt1"/>
              </a:buClr>
              <a:buSzPts val="4800"/>
              <a:buNone/>
              <a:defRPr sz="6400">
                <a:solidFill>
                  <a:schemeClr val="lt1"/>
                </a:solidFill>
              </a:defRPr>
            </a:lvl2pPr>
            <a:lvl3pPr lvl="2">
              <a:spcBef>
                <a:spcPts val="0"/>
              </a:spcBef>
              <a:spcAft>
                <a:spcPts val="0"/>
              </a:spcAft>
              <a:buClr>
                <a:schemeClr val="lt1"/>
              </a:buClr>
              <a:buSzPts val="4800"/>
              <a:buNone/>
              <a:defRPr sz="6400">
                <a:solidFill>
                  <a:schemeClr val="lt1"/>
                </a:solidFill>
              </a:defRPr>
            </a:lvl3pPr>
            <a:lvl4pPr lvl="3">
              <a:spcBef>
                <a:spcPts val="0"/>
              </a:spcBef>
              <a:spcAft>
                <a:spcPts val="0"/>
              </a:spcAft>
              <a:buClr>
                <a:schemeClr val="lt1"/>
              </a:buClr>
              <a:buSzPts val="4800"/>
              <a:buNone/>
              <a:defRPr sz="6400">
                <a:solidFill>
                  <a:schemeClr val="lt1"/>
                </a:solidFill>
              </a:defRPr>
            </a:lvl4pPr>
            <a:lvl5pPr lvl="4">
              <a:spcBef>
                <a:spcPts val="0"/>
              </a:spcBef>
              <a:spcAft>
                <a:spcPts val="0"/>
              </a:spcAft>
              <a:buClr>
                <a:schemeClr val="lt1"/>
              </a:buClr>
              <a:buSzPts val="4800"/>
              <a:buNone/>
              <a:defRPr sz="6400">
                <a:solidFill>
                  <a:schemeClr val="lt1"/>
                </a:solidFill>
              </a:defRPr>
            </a:lvl5pPr>
            <a:lvl6pPr lvl="5">
              <a:spcBef>
                <a:spcPts val="0"/>
              </a:spcBef>
              <a:spcAft>
                <a:spcPts val="0"/>
              </a:spcAft>
              <a:buClr>
                <a:schemeClr val="lt1"/>
              </a:buClr>
              <a:buSzPts val="4800"/>
              <a:buNone/>
              <a:defRPr sz="6400">
                <a:solidFill>
                  <a:schemeClr val="lt1"/>
                </a:solidFill>
              </a:defRPr>
            </a:lvl6pPr>
            <a:lvl7pPr lvl="6">
              <a:spcBef>
                <a:spcPts val="0"/>
              </a:spcBef>
              <a:spcAft>
                <a:spcPts val="0"/>
              </a:spcAft>
              <a:buClr>
                <a:schemeClr val="lt1"/>
              </a:buClr>
              <a:buSzPts val="4800"/>
              <a:buNone/>
              <a:defRPr sz="6400">
                <a:solidFill>
                  <a:schemeClr val="lt1"/>
                </a:solidFill>
              </a:defRPr>
            </a:lvl7pPr>
            <a:lvl8pPr lvl="7">
              <a:spcBef>
                <a:spcPts val="0"/>
              </a:spcBef>
              <a:spcAft>
                <a:spcPts val="0"/>
              </a:spcAft>
              <a:buClr>
                <a:schemeClr val="lt1"/>
              </a:buClr>
              <a:buSzPts val="4800"/>
              <a:buNone/>
              <a:defRPr sz="6400">
                <a:solidFill>
                  <a:schemeClr val="lt1"/>
                </a:solidFill>
              </a:defRPr>
            </a:lvl8pPr>
            <a:lvl9pPr lvl="8">
              <a:spcBef>
                <a:spcPts val="0"/>
              </a:spcBef>
              <a:spcAft>
                <a:spcPts val="0"/>
              </a:spcAft>
              <a:buClr>
                <a:schemeClr val="lt1"/>
              </a:buClr>
              <a:buSzPts val="4800"/>
              <a:buNone/>
              <a:defRPr sz="6400">
                <a:solidFill>
                  <a:schemeClr val="lt1"/>
                </a:solidFill>
              </a:defRPr>
            </a:lvl9pPr>
          </a:lstStyle>
          <a:p>
            <a:r>
              <a:rPr lang="en-US"/>
              <a:t>Click to edit Master title style</a:t>
            </a:r>
            <a:endParaRPr/>
          </a:p>
        </p:txBody>
      </p:sp>
      <p:grpSp>
        <p:nvGrpSpPr>
          <p:cNvPr id="53" name="Google Shape;53;p8"/>
          <p:cNvGrpSpPr/>
          <p:nvPr/>
        </p:nvGrpSpPr>
        <p:grpSpPr>
          <a:xfrm>
            <a:off x="-3236298" y="-538901"/>
            <a:ext cx="17115615" cy="6950461"/>
            <a:chOff x="-2427224" y="-404176"/>
            <a:chExt cx="12836711" cy="5212846"/>
          </a:xfrm>
        </p:grpSpPr>
        <p:sp>
          <p:nvSpPr>
            <p:cNvPr id="54" name="Google Shape;54;p8"/>
            <p:cNvSpPr/>
            <p:nvPr/>
          </p:nvSpPr>
          <p:spPr>
            <a:xfrm rot="5400000" flipH="1">
              <a:off x="8153579" y="4331379"/>
              <a:ext cx="277200" cy="27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55" name="Google Shape;55;p8"/>
            <p:cNvSpPr/>
            <p:nvPr/>
          </p:nvSpPr>
          <p:spPr>
            <a:xfrm rot="5400000" flipH="1">
              <a:off x="-1008524" y="-1822876"/>
              <a:ext cx="874500" cy="3711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56" name="Google Shape;56;p8"/>
            <p:cNvSpPr/>
            <p:nvPr/>
          </p:nvSpPr>
          <p:spPr>
            <a:xfrm rot="5400000" flipH="1">
              <a:off x="-1008555" y="-633201"/>
              <a:ext cx="874500" cy="2573100"/>
            </a:xfrm>
            <a:prstGeom prst="roundRect">
              <a:avLst>
                <a:gd name="adj" fmla="val 50000"/>
              </a:avLst>
            </a:prstGeom>
            <a:solidFill>
              <a:srgbClr val="F6F6F6">
                <a:alpha val="20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sp>
          <p:nvSpPr>
            <p:cNvPr id="57" name="Google Shape;57;p8"/>
            <p:cNvSpPr/>
            <p:nvPr/>
          </p:nvSpPr>
          <p:spPr>
            <a:xfrm rot="5400000">
              <a:off x="9156537" y="3555720"/>
              <a:ext cx="677400" cy="1828500"/>
            </a:xfrm>
            <a:prstGeom prst="roundRect">
              <a:avLst>
                <a:gd name="adj" fmla="val 50000"/>
              </a:avLst>
            </a:prstGeom>
            <a:solidFill>
              <a:srgbClr val="0584A4">
                <a:alpha val="41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a:latin typeface="Albert Sans"/>
                <a:ea typeface="Albert Sans"/>
                <a:cs typeface="Albert Sans"/>
                <a:sym typeface="Albert Sans"/>
              </a:endParaRPr>
            </a:p>
          </p:txBody>
        </p:sp>
      </p:grpSp>
    </p:spTree>
    <p:extLst>
      <p:ext uri="{BB962C8B-B14F-4D97-AF65-F5344CB8AC3E}">
        <p14:creationId xmlns:p14="http://schemas.microsoft.com/office/powerpoint/2010/main" val="65405748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35"/>
        <p:cNvGrpSpPr/>
        <p:nvPr/>
      </p:nvGrpSpPr>
      <p:grpSpPr>
        <a:xfrm>
          <a:off x="0" y="0"/>
          <a:ext cx="0" cy="0"/>
          <a:chOff x="0" y="0"/>
          <a:chExt cx="0" cy="0"/>
        </a:xfrm>
      </p:grpSpPr>
      <p:pic>
        <p:nvPicPr>
          <p:cNvPr id="136" name="Google Shape;136;p17"/>
          <p:cNvPicPr preferRelativeResize="0"/>
          <p:nvPr/>
        </p:nvPicPr>
        <p:blipFill>
          <a:blip r:embed="rId2">
            <a:alphaModFix amt="30000"/>
          </a:blip>
          <a:stretch>
            <a:fillRect/>
          </a:stretch>
        </p:blipFill>
        <p:spPr>
          <a:xfrm>
            <a:off x="0" y="0"/>
            <a:ext cx="12192000" cy="6858000"/>
          </a:xfrm>
          <a:prstGeom prst="rect">
            <a:avLst/>
          </a:prstGeom>
          <a:noFill/>
          <a:ln>
            <a:noFill/>
          </a:ln>
        </p:spPr>
      </p:pic>
      <p:sp>
        <p:nvSpPr>
          <p:cNvPr id="137" name="Google Shape;137;p17"/>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38" name="Google Shape;138;p17"/>
          <p:cNvSpPr txBox="1">
            <a:spLocks noGrp="1"/>
          </p:cNvSpPr>
          <p:nvPr>
            <p:ph type="subTitle" idx="1"/>
          </p:nvPr>
        </p:nvSpPr>
        <p:spPr>
          <a:xfrm>
            <a:off x="960000" y="2178632"/>
            <a:ext cx="3102000" cy="15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39" name="Google Shape;139;p17"/>
          <p:cNvSpPr txBox="1">
            <a:spLocks noGrp="1"/>
          </p:cNvSpPr>
          <p:nvPr>
            <p:ph type="subTitle" idx="2"/>
          </p:nvPr>
        </p:nvSpPr>
        <p:spPr>
          <a:xfrm>
            <a:off x="4542217" y="2178600"/>
            <a:ext cx="3102000" cy="15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0" name="Google Shape;140;p17"/>
          <p:cNvSpPr txBox="1">
            <a:spLocks noGrp="1"/>
          </p:cNvSpPr>
          <p:nvPr>
            <p:ph type="subTitle" idx="3"/>
          </p:nvPr>
        </p:nvSpPr>
        <p:spPr>
          <a:xfrm>
            <a:off x="960000" y="4450673"/>
            <a:ext cx="3102000" cy="15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1" name="Google Shape;141;p17"/>
          <p:cNvSpPr txBox="1">
            <a:spLocks noGrp="1"/>
          </p:cNvSpPr>
          <p:nvPr>
            <p:ph type="subTitle" idx="4"/>
          </p:nvPr>
        </p:nvSpPr>
        <p:spPr>
          <a:xfrm>
            <a:off x="4542217" y="4450667"/>
            <a:ext cx="3102000" cy="15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2" name="Google Shape;142;p17"/>
          <p:cNvSpPr txBox="1">
            <a:spLocks noGrp="1"/>
          </p:cNvSpPr>
          <p:nvPr>
            <p:ph type="subTitle" idx="5"/>
          </p:nvPr>
        </p:nvSpPr>
        <p:spPr>
          <a:xfrm>
            <a:off x="8124435" y="2178600"/>
            <a:ext cx="3102000" cy="15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3" name="Google Shape;143;p17"/>
          <p:cNvSpPr txBox="1">
            <a:spLocks noGrp="1"/>
          </p:cNvSpPr>
          <p:nvPr>
            <p:ph type="subTitle" idx="6"/>
          </p:nvPr>
        </p:nvSpPr>
        <p:spPr>
          <a:xfrm>
            <a:off x="8124435" y="4450667"/>
            <a:ext cx="3102000" cy="15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44" name="Google Shape;144;p17"/>
          <p:cNvSpPr txBox="1">
            <a:spLocks noGrp="1"/>
          </p:cNvSpPr>
          <p:nvPr>
            <p:ph type="subTitle" idx="7"/>
          </p:nvPr>
        </p:nvSpPr>
        <p:spPr>
          <a:xfrm>
            <a:off x="960000" y="1612900"/>
            <a:ext cx="3102000" cy="57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145" name="Google Shape;145;p17"/>
          <p:cNvSpPr txBox="1">
            <a:spLocks noGrp="1"/>
          </p:cNvSpPr>
          <p:nvPr>
            <p:ph type="subTitle" idx="8"/>
          </p:nvPr>
        </p:nvSpPr>
        <p:spPr>
          <a:xfrm>
            <a:off x="4542217" y="1612900"/>
            <a:ext cx="3102000" cy="57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146" name="Google Shape;146;p17"/>
          <p:cNvSpPr txBox="1">
            <a:spLocks noGrp="1"/>
          </p:cNvSpPr>
          <p:nvPr>
            <p:ph type="subTitle" idx="9"/>
          </p:nvPr>
        </p:nvSpPr>
        <p:spPr>
          <a:xfrm>
            <a:off x="8124435" y="1612900"/>
            <a:ext cx="3102000" cy="57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147" name="Google Shape;147;p17"/>
          <p:cNvSpPr txBox="1">
            <a:spLocks noGrp="1"/>
          </p:cNvSpPr>
          <p:nvPr>
            <p:ph type="subTitle" idx="13"/>
          </p:nvPr>
        </p:nvSpPr>
        <p:spPr>
          <a:xfrm>
            <a:off x="960000" y="3880665"/>
            <a:ext cx="3102000" cy="57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148" name="Google Shape;148;p17"/>
          <p:cNvSpPr txBox="1">
            <a:spLocks noGrp="1"/>
          </p:cNvSpPr>
          <p:nvPr>
            <p:ph type="subTitle" idx="14"/>
          </p:nvPr>
        </p:nvSpPr>
        <p:spPr>
          <a:xfrm>
            <a:off x="4542217" y="3880665"/>
            <a:ext cx="3102000" cy="57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sp>
        <p:nvSpPr>
          <p:cNvPr id="149" name="Google Shape;149;p17"/>
          <p:cNvSpPr txBox="1">
            <a:spLocks noGrp="1"/>
          </p:cNvSpPr>
          <p:nvPr>
            <p:ph type="subTitle" idx="15"/>
          </p:nvPr>
        </p:nvSpPr>
        <p:spPr>
          <a:xfrm>
            <a:off x="8124435" y="3880665"/>
            <a:ext cx="3102000" cy="57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a:buNone/>
              <a:defRPr sz="2400" b="1">
                <a:solidFill>
                  <a:schemeClr val="dk1"/>
                </a:solidFill>
                <a:latin typeface="Carrois Gothic"/>
                <a:ea typeface="Carrois Gothic"/>
                <a:cs typeface="Carrois Gothic"/>
                <a:sym typeface="Carrois Gothic"/>
              </a:defRPr>
            </a:lvl1pPr>
            <a:lvl2pPr lvl="1" algn="ctr" rtl="0">
              <a:lnSpc>
                <a:spcPct val="100000"/>
              </a:lnSpc>
              <a:spcBef>
                <a:spcPts val="0"/>
              </a:spcBef>
              <a:spcAft>
                <a:spcPts val="0"/>
              </a:spcAft>
              <a:buSzPts val="2400"/>
              <a:buFont typeface="Raleway"/>
              <a:buNone/>
              <a:defRPr sz="32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32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32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32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32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32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32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3200" b="1">
                <a:latin typeface="Raleway"/>
                <a:ea typeface="Raleway"/>
                <a:cs typeface="Raleway"/>
                <a:sym typeface="Raleway"/>
              </a:defRPr>
            </a:lvl9pPr>
          </a:lstStyle>
          <a:p>
            <a:r>
              <a:rPr lang="en-US"/>
              <a:t>Click to edit Master subtitle style</a:t>
            </a:r>
            <a:endParaRPr/>
          </a:p>
        </p:txBody>
      </p:sp>
      <p:grpSp>
        <p:nvGrpSpPr>
          <p:cNvPr id="150" name="Google Shape;150;p17"/>
          <p:cNvGrpSpPr/>
          <p:nvPr/>
        </p:nvGrpSpPr>
        <p:grpSpPr>
          <a:xfrm>
            <a:off x="9974669" y="-1860490"/>
            <a:ext cx="4167915" cy="3771465"/>
            <a:chOff x="7404802" y="-1319168"/>
            <a:chExt cx="3125936" cy="2828599"/>
          </a:xfrm>
        </p:grpSpPr>
        <p:grpSp>
          <p:nvGrpSpPr>
            <p:cNvPr id="151" name="Google Shape;151;p17"/>
            <p:cNvGrpSpPr/>
            <p:nvPr/>
          </p:nvGrpSpPr>
          <p:grpSpPr>
            <a:xfrm flipH="1">
              <a:off x="7404802" y="-1319168"/>
              <a:ext cx="3125936" cy="2828599"/>
              <a:chOff x="-418" y="-627057"/>
              <a:chExt cx="4061240" cy="3674937"/>
            </a:xfrm>
          </p:grpSpPr>
          <p:sp>
            <p:nvSpPr>
              <p:cNvPr id="152" name="Google Shape;152;p17"/>
              <p:cNvSpPr/>
              <p:nvPr/>
            </p:nvSpPr>
            <p:spPr>
              <a:xfrm rot="-10507386">
                <a:off x="978364" y="-504163"/>
                <a:ext cx="2989567" cy="2312598"/>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3" name="Google Shape;153;p17"/>
              <p:cNvSpPr/>
              <p:nvPr/>
            </p:nvSpPr>
            <p:spPr>
              <a:xfrm rot="10800000" flipH="1">
                <a:off x="-418" y="935354"/>
                <a:ext cx="2693284" cy="2112527"/>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54" name="Google Shape;154;p17"/>
            <p:cNvSpPr/>
            <p:nvPr/>
          </p:nvSpPr>
          <p:spPr>
            <a:xfrm rot="-1506890" flipH="1">
              <a:off x="8156934" y="-508800"/>
              <a:ext cx="1921978" cy="1573039"/>
            </a:xfrm>
            <a:custGeom>
              <a:avLst/>
              <a:gdLst/>
              <a:ahLst/>
              <a:cxnLst/>
              <a:rect l="l" t="t" r="r" b="b"/>
              <a:pathLst>
                <a:path w="1279612" h="1047296" extrusionOk="0">
                  <a:moveTo>
                    <a:pt x="1279612" y="0"/>
                  </a:moveTo>
                  <a:lnTo>
                    <a:pt x="1221724" y="0"/>
                  </a:lnTo>
                  <a:cubicBezTo>
                    <a:pt x="1180029" y="64365"/>
                    <a:pt x="1120926" y="116586"/>
                    <a:pt x="1090565" y="187833"/>
                  </a:cubicBezTo>
                  <a:cubicBezTo>
                    <a:pt x="1009198" y="377285"/>
                    <a:pt x="1160598" y="552164"/>
                    <a:pt x="1202698" y="729472"/>
                  </a:cubicBezTo>
                  <a:cubicBezTo>
                    <a:pt x="1222129" y="810030"/>
                    <a:pt x="1217676" y="904351"/>
                    <a:pt x="1141571" y="953738"/>
                  </a:cubicBezTo>
                  <a:cubicBezTo>
                    <a:pt x="1075587" y="996648"/>
                    <a:pt x="991791" y="1003125"/>
                    <a:pt x="915281" y="1005554"/>
                  </a:cubicBezTo>
                  <a:cubicBezTo>
                    <a:pt x="731496" y="1012031"/>
                    <a:pt x="546497" y="973169"/>
                    <a:pt x="380119" y="895041"/>
                  </a:cubicBezTo>
                  <a:cubicBezTo>
                    <a:pt x="338828" y="875609"/>
                    <a:pt x="299156" y="853750"/>
                    <a:pt x="260294" y="829866"/>
                  </a:cubicBezTo>
                  <a:cubicBezTo>
                    <a:pt x="221432" y="806386"/>
                    <a:pt x="183380" y="780883"/>
                    <a:pt x="141684" y="762667"/>
                  </a:cubicBezTo>
                  <a:cubicBezTo>
                    <a:pt x="97965" y="743641"/>
                    <a:pt x="47363" y="733115"/>
                    <a:pt x="0" y="740807"/>
                  </a:cubicBezTo>
                  <a:lnTo>
                    <a:pt x="0" y="771168"/>
                  </a:lnTo>
                  <a:cubicBezTo>
                    <a:pt x="40886" y="764286"/>
                    <a:pt x="86630" y="773597"/>
                    <a:pt x="122658" y="790194"/>
                  </a:cubicBezTo>
                  <a:cubicBezTo>
                    <a:pt x="164759" y="809625"/>
                    <a:pt x="202811" y="836343"/>
                    <a:pt x="242078" y="861441"/>
                  </a:cubicBezTo>
                  <a:cubicBezTo>
                    <a:pt x="280940" y="886135"/>
                    <a:pt x="322231" y="908399"/>
                    <a:pt x="363926" y="928235"/>
                  </a:cubicBezTo>
                  <a:cubicBezTo>
                    <a:pt x="533138" y="1008388"/>
                    <a:pt x="720161" y="1048869"/>
                    <a:pt x="907590" y="1047250"/>
                  </a:cubicBezTo>
                  <a:cubicBezTo>
                    <a:pt x="988552" y="1046440"/>
                    <a:pt x="1075587" y="1041178"/>
                    <a:pt x="1148858" y="1002721"/>
                  </a:cubicBezTo>
                  <a:cubicBezTo>
                    <a:pt x="1182457" y="984909"/>
                    <a:pt x="1212009" y="959001"/>
                    <a:pt x="1231440" y="926211"/>
                  </a:cubicBezTo>
                  <a:cubicBezTo>
                    <a:pt x="1255324" y="885730"/>
                    <a:pt x="1262205" y="837152"/>
                    <a:pt x="1259777" y="791004"/>
                  </a:cubicBezTo>
                  <a:cubicBezTo>
                    <a:pt x="1254514" y="693039"/>
                    <a:pt x="1210794" y="604385"/>
                    <a:pt x="1172742" y="516136"/>
                  </a:cubicBezTo>
                  <a:cubicBezTo>
                    <a:pt x="1135904" y="431530"/>
                    <a:pt x="1100280" y="333566"/>
                    <a:pt x="1124569" y="240863"/>
                  </a:cubicBezTo>
                  <a:cubicBezTo>
                    <a:pt x="1146429" y="156258"/>
                    <a:pt x="1217271" y="96750"/>
                    <a:pt x="1264634" y="25908"/>
                  </a:cubicBezTo>
                  <a:cubicBezTo>
                    <a:pt x="1269492" y="17407"/>
                    <a:pt x="1274755" y="8501"/>
                    <a:pt x="1279612"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55" name="Google Shape;155;p17"/>
          <p:cNvGrpSpPr/>
          <p:nvPr/>
        </p:nvGrpSpPr>
        <p:grpSpPr>
          <a:xfrm rot="10800000" flipH="1">
            <a:off x="-1377691" y="6235197"/>
            <a:ext cx="4810185" cy="1915192"/>
            <a:chOff x="2045668" y="1638010"/>
            <a:chExt cx="2436771" cy="970209"/>
          </a:xfrm>
        </p:grpSpPr>
        <p:sp>
          <p:nvSpPr>
            <p:cNvPr id="156" name="Google Shape;156;p17"/>
            <p:cNvSpPr/>
            <p:nvPr/>
          </p:nvSpPr>
          <p:spPr>
            <a:xfrm>
              <a:off x="2092526" y="2530786"/>
              <a:ext cx="2389913" cy="77433"/>
            </a:xfrm>
            <a:custGeom>
              <a:avLst/>
              <a:gdLst/>
              <a:ahLst/>
              <a:cxnLst/>
              <a:rect l="l" t="t" r="r" b="b"/>
              <a:pathLst>
                <a:path w="2389913" h="77433" extrusionOk="0">
                  <a:moveTo>
                    <a:pt x="539160" y="16294"/>
                  </a:moveTo>
                  <a:cubicBezTo>
                    <a:pt x="365090" y="22771"/>
                    <a:pt x="191426" y="30462"/>
                    <a:pt x="17761" y="40583"/>
                  </a:cubicBezTo>
                  <a:cubicBezTo>
                    <a:pt x="-5718" y="41797"/>
                    <a:pt x="-6122" y="78230"/>
                    <a:pt x="17761" y="77420"/>
                  </a:cubicBezTo>
                  <a:cubicBezTo>
                    <a:pt x="327038" y="66895"/>
                    <a:pt x="636315" y="58799"/>
                    <a:pt x="945996" y="53537"/>
                  </a:cubicBezTo>
                  <a:cubicBezTo>
                    <a:pt x="1254464" y="48274"/>
                    <a:pt x="1562526" y="47464"/>
                    <a:pt x="1870993" y="50703"/>
                  </a:cubicBezTo>
                  <a:cubicBezTo>
                    <a:pt x="1957218" y="51513"/>
                    <a:pt x="2043848" y="53132"/>
                    <a:pt x="2130073" y="54751"/>
                  </a:cubicBezTo>
                  <a:cubicBezTo>
                    <a:pt x="2173388" y="55561"/>
                    <a:pt x="2216298" y="56370"/>
                    <a:pt x="2259613" y="57585"/>
                  </a:cubicBezTo>
                  <a:cubicBezTo>
                    <a:pt x="2281068" y="57989"/>
                    <a:pt x="2302928" y="59204"/>
                    <a:pt x="2324383" y="59204"/>
                  </a:cubicBezTo>
                  <a:cubicBezTo>
                    <a:pt x="2346648" y="59204"/>
                    <a:pt x="2364055" y="54751"/>
                    <a:pt x="2384296" y="45845"/>
                  </a:cubicBezTo>
                  <a:cubicBezTo>
                    <a:pt x="2391987" y="42202"/>
                    <a:pt x="2391582" y="29653"/>
                    <a:pt x="2384296" y="26009"/>
                  </a:cubicBezTo>
                  <a:cubicBezTo>
                    <a:pt x="2367698" y="17508"/>
                    <a:pt x="2353935" y="12650"/>
                    <a:pt x="2335313" y="10626"/>
                  </a:cubicBezTo>
                  <a:cubicBezTo>
                    <a:pt x="2316287" y="8602"/>
                    <a:pt x="2296856" y="9007"/>
                    <a:pt x="2277830" y="8602"/>
                  </a:cubicBezTo>
                  <a:cubicBezTo>
                    <a:pt x="2239372" y="7793"/>
                    <a:pt x="2200915" y="6983"/>
                    <a:pt x="2162863" y="6173"/>
                  </a:cubicBezTo>
                  <a:cubicBezTo>
                    <a:pt x="2084734" y="4554"/>
                    <a:pt x="2007010" y="3340"/>
                    <a:pt x="1928881" y="2530"/>
                  </a:cubicBezTo>
                  <a:cubicBezTo>
                    <a:pt x="1774243" y="506"/>
                    <a:pt x="1619200" y="-304"/>
                    <a:pt x="1464561" y="101"/>
                  </a:cubicBezTo>
                  <a:cubicBezTo>
                    <a:pt x="1155690" y="506"/>
                    <a:pt x="847222" y="4554"/>
                    <a:pt x="539160" y="16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7" name="Google Shape;157;p17"/>
            <p:cNvSpPr/>
            <p:nvPr/>
          </p:nvSpPr>
          <p:spPr>
            <a:xfrm>
              <a:off x="2109984" y="2371575"/>
              <a:ext cx="2297059" cy="101862"/>
            </a:xfrm>
            <a:custGeom>
              <a:avLst/>
              <a:gdLst/>
              <a:ahLst/>
              <a:cxnLst/>
              <a:rect l="l" t="t" r="r" b="b"/>
              <a:pathLst>
                <a:path w="2297059" h="101862" extrusionOk="0">
                  <a:moveTo>
                    <a:pt x="1387596" y="1031"/>
                  </a:moveTo>
                  <a:cubicBezTo>
                    <a:pt x="1093297" y="4269"/>
                    <a:pt x="798189" y="11961"/>
                    <a:pt x="504295" y="30987"/>
                  </a:cubicBezTo>
                  <a:cubicBezTo>
                    <a:pt x="421713" y="36249"/>
                    <a:pt x="339132" y="42727"/>
                    <a:pt x="256955" y="49204"/>
                  </a:cubicBezTo>
                  <a:cubicBezTo>
                    <a:pt x="216473" y="52442"/>
                    <a:pt x="175587" y="56085"/>
                    <a:pt x="135106" y="60133"/>
                  </a:cubicBezTo>
                  <a:cubicBezTo>
                    <a:pt x="93410" y="64182"/>
                    <a:pt x="50905" y="66610"/>
                    <a:pt x="9614" y="75516"/>
                  </a:cubicBezTo>
                  <a:cubicBezTo>
                    <a:pt x="-5769" y="78755"/>
                    <a:pt x="-1316" y="101019"/>
                    <a:pt x="13257" y="101424"/>
                  </a:cubicBezTo>
                  <a:cubicBezTo>
                    <a:pt x="50095" y="103044"/>
                    <a:pt x="87338" y="99805"/>
                    <a:pt x="124176" y="97781"/>
                  </a:cubicBezTo>
                  <a:cubicBezTo>
                    <a:pt x="161014" y="95757"/>
                    <a:pt x="198257" y="94138"/>
                    <a:pt x="235095" y="92114"/>
                  </a:cubicBezTo>
                  <a:cubicBezTo>
                    <a:pt x="307961" y="88065"/>
                    <a:pt x="380827" y="84017"/>
                    <a:pt x="453693" y="80779"/>
                  </a:cubicBezTo>
                  <a:cubicBezTo>
                    <a:pt x="600640" y="73897"/>
                    <a:pt x="747992" y="66206"/>
                    <a:pt x="894939" y="61348"/>
                  </a:cubicBezTo>
                  <a:cubicBezTo>
                    <a:pt x="1189238" y="51228"/>
                    <a:pt x="1483941" y="47989"/>
                    <a:pt x="1778645" y="51228"/>
                  </a:cubicBezTo>
                  <a:cubicBezTo>
                    <a:pt x="1860012" y="52037"/>
                    <a:pt x="1941379" y="53656"/>
                    <a:pt x="2022747" y="55276"/>
                  </a:cubicBezTo>
                  <a:cubicBezTo>
                    <a:pt x="2106138" y="57300"/>
                    <a:pt x="2190744" y="64182"/>
                    <a:pt x="2274135" y="60943"/>
                  </a:cubicBezTo>
                  <a:cubicBezTo>
                    <a:pt x="2305306" y="59729"/>
                    <a:pt x="2304092" y="16819"/>
                    <a:pt x="2274135" y="13580"/>
                  </a:cubicBezTo>
                  <a:cubicBezTo>
                    <a:pt x="2200864" y="5484"/>
                    <a:pt x="2125164" y="7103"/>
                    <a:pt x="2051488" y="5484"/>
                  </a:cubicBezTo>
                  <a:cubicBezTo>
                    <a:pt x="1977408" y="3864"/>
                    <a:pt x="1902922" y="2245"/>
                    <a:pt x="1828842" y="1436"/>
                  </a:cubicBezTo>
                  <a:cubicBezTo>
                    <a:pt x="1681895" y="-184"/>
                    <a:pt x="1534543" y="-588"/>
                    <a:pt x="1387596" y="103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8" name="Google Shape;158;p17"/>
            <p:cNvSpPr/>
            <p:nvPr/>
          </p:nvSpPr>
          <p:spPr>
            <a:xfrm>
              <a:off x="2087682" y="2228057"/>
              <a:ext cx="2315493" cy="114419"/>
            </a:xfrm>
            <a:custGeom>
              <a:avLst/>
              <a:gdLst/>
              <a:ahLst/>
              <a:cxnLst/>
              <a:rect l="l" t="t" r="r" b="b"/>
              <a:pathLst>
                <a:path w="2315493" h="114419" extrusionOk="0">
                  <a:moveTo>
                    <a:pt x="1396944" y="10555"/>
                  </a:moveTo>
                  <a:cubicBezTo>
                    <a:pt x="1101836" y="17842"/>
                    <a:pt x="806727" y="29177"/>
                    <a:pt x="512024" y="46179"/>
                  </a:cubicBezTo>
                  <a:cubicBezTo>
                    <a:pt x="428228" y="51037"/>
                    <a:pt x="344431" y="56299"/>
                    <a:pt x="260230" y="62371"/>
                  </a:cubicBezTo>
                  <a:cubicBezTo>
                    <a:pt x="177649" y="68039"/>
                    <a:pt x="93448" y="70468"/>
                    <a:pt x="11676" y="82612"/>
                  </a:cubicBezTo>
                  <a:cubicBezTo>
                    <a:pt x="-6946" y="85446"/>
                    <a:pt x="-1683" y="113783"/>
                    <a:pt x="16129" y="114187"/>
                  </a:cubicBezTo>
                  <a:cubicBezTo>
                    <a:pt x="90209" y="115807"/>
                    <a:pt x="165100" y="108520"/>
                    <a:pt x="238775" y="105282"/>
                  </a:cubicBezTo>
                  <a:cubicBezTo>
                    <a:pt x="312856" y="102043"/>
                    <a:pt x="387342" y="98805"/>
                    <a:pt x="461422" y="95566"/>
                  </a:cubicBezTo>
                  <a:cubicBezTo>
                    <a:pt x="608774" y="89089"/>
                    <a:pt x="756126" y="84231"/>
                    <a:pt x="903882" y="78564"/>
                  </a:cubicBezTo>
                  <a:cubicBezTo>
                    <a:pt x="1198991" y="67229"/>
                    <a:pt x="1494099" y="59538"/>
                    <a:pt x="1789207" y="55895"/>
                  </a:cubicBezTo>
                  <a:cubicBezTo>
                    <a:pt x="1953156" y="53870"/>
                    <a:pt x="2117105" y="52656"/>
                    <a:pt x="2281460" y="53061"/>
                  </a:cubicBezTo>
                  <a:cubicBezTo>
                    <a:pt x="2283888" y="53061"/>
                    <a:pt x="2286317" y="53061"/>
                    <a:pt x="2288341" y="53061"/>
                  </a:cubicBezTo>
                  <a:cubicBezTo>
                    <a:pt x="2288746" y="53061"/>
                    <a:pt x="2289151" y="53061"/>
                    <a:pt x="2289556" y="53061"/>
                  </a:cubicBezTo>
                  <a:cubicBezTo>
                    <a:pt x="2289556" y="53061"/>
                    <a:pt x="2289556" y="53061"/>
                    <a:pt x="2289556" y="53061"/>
                  </a:cubicBezTo>
                  <a:cubicBezTo>
                    <a:pt x="2291985" y="53061"/>
                    <a:pt x="2294413" y="52656"/>
                    <a:pt x="2296437" y="52251"/>
                  </a:cubicBezTo>
                  <a:cubicBezTo>
                    <a:pt x="2326394" y="46584"/>
                    <a:pt x="2318702" y="30"/>
                    <a:pt x="2289556" y="30"/>
                  </a:cubicBezTo>
                  <a:cubicBezTo>
                    <a:pt x="1992018" y="-375"/>
                    <a:pt x="1694481" y="3269"/>
                    <a:pt x="1396944" y="105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9" name="Google Shape;159;p17"/>
            <p:cNvSpPr/>
            <p:nvPr/>
          </p:nvSpPr>
          <p:spPr>
            <a:xfrm>
              <a:off x="2098067" y="2079622"/>
              <a:ext cx="2369709" cy="101987"/>
            </a:xfrm>
            <a:custGeom>
              <a:avLst/>
              <a:gdLst/>
              <a:ahLst/>
              <a:cxnLst/>
              <a:rect l="l" t="t" r="r" b="b"/>
              <a:pathLst>
                <a:path w="2369709" h="101987" extrusionOk="0">
                  <a:moveTo>
                    <a:pt x="1923745" y="304"/>
                  </a:moveTo>
                  <a:cubicBezTo>
                    <a:pt x="1769107" y="1518"/>
                    <a:pt x="1614468" y="7185"/>
                    <a:pt x="1460235" y="14067"/>
                  </a:cubicBezTo>
                  <a:cubicBezTo>
                    <a:pt x="1152577" y="27831"/>
                    <a:pt x="844920" y="48071"/>
                    <a:pt x="536858" y="49286"/>
                  </a:cubicBezTo>
                  <a:cubicBezTo>
                    <a:pt x="451037" y="49691"/>
                    <a:pt x="365217" y="48071"/>
                    <a:pt x="278992" y="46047"/>
                  </a:cubicBezTo>
                  <a:cubicBezTo>
                    <a:pt x="191957" y="44023"/>
                    <a:pt x="104923" y="36332"/>
                    <a:pt x="18293" y="34308"/>
                  </a:cubicBezTo>
                  <a:cubicBezTo>
                    <a:pt x="-2353" y="33903"/>
                    <a:pt x="-7615" y="67503"/>
                    <a:pt x="13435" y="70741"/>
                  </a:cubicBezTo>
                  <a:cubicBezTo>
                    <a:pt x="89135" y="83290"/>
                    <a:pt x="167264" y="87743"/>
                    <a:pt x="244178" y="92601"/>
                  </a:cubicBezTo>
                  <a:cubicBezTo>
                    <a:pt x="320688" y="97459"/>
                    <a:pt x="397197" y="99888"/>
                    <a:pt x="473707" y="101102"/>
                  </a:cubicBezTo>
                  <a:cubicBezTo>
                    <a:pt x="627940" y="103531"/>
                    <a:pt x="782579" y="100697"/>
                    <a:pt x="936812" y="95840"/>
                  </a:cubicBezTo>
                  <a:cubicBezTo>
                    <a:pt x="1244875" y="86124"/>
                    <a:pt x="1552532" y="65479"/>
                    <a:pt x="1860594" y="61430"/>
                  </a:cubicBezTo>
                  <a:cubicBezTo>
                    <a:pt x="1946819" y="60216"/>
                    <a:pt x="2032640" y="60216"/>
                    <a:pt x="2118865" y="61835"/>
                  </a:cubicBezTo>
                  <a:cubicBezTo>
                    <a:pt x="2161370" y="62645"/>
                    <a:pt x="2203875" y="63859"/>
                    <a:pt x="2245976" y="65074"/>
                  </a:cubicBezTo>
                  <a:cubicBezTo>
                    <a:pt x="2268241" y="65883"/>
                    <a:pt x="2290910" y="67098"/>
                    <a:pt x="2313175" y="67907"/>
                  </a:cubicBezTo>
                  <a:cubicBezTo>
                    <a:pt x="2337059" y="69122"/>
                    <a:pt x="2350822" y="67098"/>
                    <a:pt x="2366610" y="48881"/>
                  </a:cubicBezTo>
                  <a:cubicBezTo>
                    <a:pt x="2369444" y="45643"/>
                    <a:pt x="2371063" y="39975"/>
                    <a:pt x="2368230" y="35927"/>
                  </a:cubicBezTo>
                  <a:cubicBezTo>
                    <a:pt x="2358514" y="21354"/>
                    <a:pt x="2349608" y="12043"/>
                    <a:pt x="2330582" y="10424"/>
                  </a:cubicBezTo>
                  <a:cubicBezTo>
                    <a:pt x="2310746" y="8400"/>
                    <a:pt x="2290505" y="7995"/>
                    <a:pt x="2270669" y="7185"/>
                  </a:cubicBezTo>
                  <a:cubicBezTo>
                    <a:pt x="2231807" y="5161"/>
                    <a:pt x="2192945" y="3947"/>
                    <a:pt x="2154084" y="2733"/>
                  </a:cubicBezTo>
                  <a:cubicBezTo>
                    <a:pt x="2077169" y="304"/>
                    <a:pt x="2000659" y="-506"/>
                    <a:pt x="1923745" y="30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0" name="Google Shape;160;p17"/>
            <p:cNvSpPr/>
            <p:nvPr/>
          </p:nvSpPr>
          <p:spPr>
            <a:xfrm>
              <a:off x="2098952" y="1910899"/>
              <a:ext cx="2342550" cy="86627"/>
            </a:xfrm>
            <a:custGeom>
              <a:avLst/>
              <a:gdLst/>
              <a:ahLst/>
              <a:cxnLst/>
              <a:rect l="l" t="t" r="r" b="b"/>
              <a:pathLst>
                <a:path w="2342550" h="86627" extrusionOk="0">
                  <a:moveTo>
                    <a:pt x="2209872" y="1839"/>
                  </a:moveTo>
                  <a:cubicBezTo>
                    <a:pt x="2171414" y="2649"/>
                    <a:pt x="2132957" y="3054"/>
                    <a:pt x="2094500" y="3863"/>
                  </a:cubicBezTo>
                  <a:cubicBezTo>
                    <a:pt x="2013942" y="5482"/>
                    <a:pt x="1933384" y="6697"/>
                    <a:pt x="1852422" y="8316"/>
                  </a:cubicBezTo>
                  <a:cubicBezTo>
                    <a:pt x="1692521" y="11150"/>
                    <a:pt x="1532215" y="13983"/>
                    <a:pt x="1372314" y="16817"/>
                  </a:cubicBezTo>
                  <a:cubicBezTo>
                    <a:pt x="1054537" y="22485"/>
                    <a:pt x="736759" y="30581"/>
                    <a:pt x="418981" y="37463"/>
                  </a:cubicBezTo>
                  <a:cubicBezTo>
                    <a:pt x="328708" y="39487"/>
                    <a:pt x="238435" y="41106"/>
                    <a:pt x="148161" y="43535"/>
                  </a:cubicBezTo>
                  <a:lnTo>
                    <a:pt x="82987" y="45154"/>
                  </a:lnTo>
                  <a:cubicBezTo>
                    <a:pt x="61936" y="45559"/>
                    <a:pt x="38052" y="43130"/>
                    <a:pt x="17002" y="47178"/>
                  </a:cubicBezTo>
                  <a:cubicBezTo>
                    <a:pt x="6477" y="49202"/>
                    <a:pt x="405" y="61347"/>
                    <a:pt x="0" y="71062"/>
                  </a:cubicBezTo>
                  <a:cubicBezTo>
                    <a:pt x="57078" y="100613"/>
                    <a:pt x="160711" y="79158"/>
                    <a:pt x="223861" y="78349"/>
                  </a:cubicBezTo>
                  <a:cubicBezTo>
                    <a:pt x="298347" y="77539"/>
                    <a:pt x="373237" y="76729"/>
                    <a:pt x="447723" y="75920"/>
                  </a:cubicBezTo>
                  <a:cubicBezTo>
                    <a:pt x="600742" y="74301"/>
                    <a:pt x="753356" y="73896"/>
                    <a:pt x="906375" y="72276"/>
                  </a:cubicBezTo>
                  <a:cubicBezTo>
                    <a:pt x="1210794" y="69038"/>
                    <a:pt x="1515213" y="63371"/>
                    <a:pt x="1820037" y="58918"/>
                  </a:cubicBezTo>
                  <a:cubicBezTo>
                    <a:pt x="1904238" y="57703"/>
                    <a:pt x="1988439" y="56489"/>
                    <a:pt x="2072640" y="55274"/>
                  </a:cubicBezTo>
                  <a:lnTo>
                    <a:pt x="2202585" y="53250"/>
                  </a:lnTo>
                  <a:cubicBezTo>
                    <a:pt x="2244685" y="52441"/>
                    <a:pt x="2290429" y="57703"/>
                    <a:pt x="2330101" y="42725"/>
                  </a:cubicBezTo>
                  <a:cubicBezTo>
                    <a:pt x="2346293" y="36653"/>
                    <a:pt x="2347103" y="14793"/>
                    <a:pt x="2330101" y="9126"/>
                  </a:cubicBezTo>
                  <a:cubicBezTo>
                    <a:pt x="2291644" y="-4638"/>
                    <a:pt x="2249543" y="1029"/>
                    <a:pt x="2209872" y="183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1" name="Google Shape;161;p17"/>
            <p:cNvSpPr/>
            <p:nvPr/>
          </p:nvSpPr>
          <p:spPr>
            <a:xfrm>
              <a:off x="2074391" y="1746765"/>
              <a:ext cx="2341441" cy="104084"/>
            </a:xfrm>
            <a:custGeom>
              <a:avLst/>
              <a:gdLst/>
              <a:ahLst/>
              <a:cxnLst/>
              <a:rect l="l" t="t" r="r" b="b"/>
              <a:pathLst>
                <a:path w="2341441" h="104084" extrusionOk="0">
                  <a:moveTo>
                    <a:pt x="2331183" y="101608"/>
                  </a:moveTo>
                  <a:cubicBezTo>
                    <a:pt x="2342113" y="100393"/>
                    <a:pt x="2346161" y="84201"/>
                    <a:pt x="2334017" y="80963"/>
                  </a:cubicBezTo>
                  <a:cubicBezTo>
                    <a:pt x="2298393" y="71247"/>
                    <a:pt x="2260746" y="69223"/>
                    <a:pt x="2223503" y="66389"/>
                  </a:cubicBezTo>
                  <a:cubicBezTo>
                    <a:pt x="2186260" y="63556"/>
                    <a:pt x="2149422" y="60722"/>
                    <a:pt x="2112179" y="58293"/>
                  </a:cubicBezTo>
                  <a:cubicBezTo>
                    <a:pt x="2036884" y="53030"/>
                    <a:pt x="1961589" y="47768"/>
                    <a:pt x="1886294" y="42910"/>
                  </a:cubicBezTo>
                  <a:cubicBezTo>
                    <a:pt x="1735704" y="33195"/>
                    <a:pt x="1585113" y="24694"/>
                    <a:pt x="1434118" y="19026"/>
                  </a:cubicBezTo>
                  <a:cubicBezTo>
                    <a:pt x="1132533" y="7691"/>
                    <a:pt x="830543" y="810"/>
                    <a:pt x="528957" y="0"/>
                  </a:cubicBezTo>
                  <a:cubicBezTo>
                    <a:pt x="445161" y="0"/>
                    <a:pt x="361365" y="0"/>
                    <a:pt x="277569" y="810"/>
                  </a:cubicBezTo>
                  <a:cubicBezTo>
                    <a:pt x="234659" y="1214"/>
                    <a:pt x="191344" y="1619"/>
                    <a:pt x="148434" y="2024"/>
                  </a:cubicBezTo>
                  <a:cubicBezTo>
                    <a:pt x="126979" y="2429"/>
                    <a:pt x="105524" y="2429"/>
                    <a:pt x="83664" y="2834"/>
                  </a:cubicBezTo>
                  <a:cubicBezTo>
                    <a:pt x="62209" y="3238"/>
                    <a:pt x="39944" y="1619"/>
                    <a:pt x="18894" y="6477"/>
                  </a:cubicBezTo>
                  <a:cubicBezTo>
                    <a:pt x="-9848" y="12954"/>
                    <a:pt x="-4181" y="59507"/>
                    <a:pt x="24966" y="59103"/>
                  </a:cubicBezTo>
                  <a:cubicBezTo>
                    <a:pt x="60185" y="64365"/>
                    <a:pt x="98642" y="59507"/>
                    <a:pt x="133861" y="59103"/>
                  </a:cubicBezTo>
                  <a:cubicBezTo>
                    <a:pt x="171103" y="58698"/>
                    <a:pt x="207941" y="58293"/>
                    <a:pt x="245184" y="57888"/>
                  </a:cubicBezTo>
                  <a:cubicBezTo>
                    <a:pt x="320479" y="57079"/>
                    <a:pt x="396179" y="56674"/>
                    <a:pt x="471474" y="56674"/>
                  </a:cubicBezTo>
                  <a:cubicBezTo>
                    <a:pt x="621255" y="56269"/>
                    <a:pt x="771036" y="57079"/>
                    <a:pt x="920411" y="59103"/>
                  </a:cubicBezTo>
                  <a:cubicBezTo>
                    <a:pt x="1220782" y="62746"/>
                    <a:pt x="1521558" y="72057"/>
                    <a:pt x="1821524" y="83391"/>
                  </a:cubicBezTo>
                  <a:cubicBezTo>
                    <a:pt x="1906535" y="86630"/>
                    <a:pt x="1991545" y="90273"/>
                    <a:pt x="2076151" y="94321"/>
                  </a:cubicBezTo>
                  <a:cubicBezTo>
                    <a:pt x="2117847" y="96345"/>
                    <a:pt x="2159947" y="98369"/>
                    <a:pt x="2201643" y="100393"/>
                  </a:cubicBezTo>
                  <a:cubicBezTo>
                    <a:pt x="2244958" y="102418"/>
                    <a:pt x="2288678" y="106870"/>
                    <a:pt x="2331183" y="10160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2" name="Google Shape;162;p17"/>
            <p:cNvSpPr/>
            <p:nvPr/>
          </p:nvSpPr>
          <p:spPr>
            <a:xfrm>
              <a:off x="2045668" y="1638010"/>
              <a:ext cx="2385813" cy="68276"/>
            </a:xfrm>
            <a:custGeom>
              <a:avLst/>
              <a:gdLst/>
              <a:ahLst/>
              <a:cxnLst/>
              <a:rect l="l" t="t" r="r" b="b"/>
              <a:pathLst>
                <a:path w="2385813" h="68276" extrusionOk="0">
                  <a:moveTo>
                    <a:pt x="271883" y="671"/>
                  </a:moveTo>
                  <a:cubicBezTo>
                    <a:pt x="185658" y="1480"/>
                    <a:pt x="97813" y="-544"/>
                    <a:pt x="11993" y="7957"/>
                  </a:cubicBezTo>
                  <a:cubicBezTo>
                    <a:pt x="-4199" y="9577"/>
                    <a:pt x="-3795" y="31032"/>
                    <a:pt x="11993" y="32651"/>
                  </a:cubicBezTo>
                  <a:cubicBezTo>
                    <a:pt x="88503" y="41557"/>
                    <a:pt x="166227" y="41152"/>
                    <a:pt x="243141" y="43581"/>
                  </a:cubicBezTo>
                  <a:cubicBezTo>
                    <a:pt x="318841" y="46010"/>
                    <a:pt x="394946" y="47224"/>
                    <a:pt x="470646" y="48034"/>
                  </a:cubicBezTo>
                  <a:cubicBezTo>
                    <a:pt x="623665" y="50058"/>
                    <a:pt x="776279" y="51677"/>
                    <a:pt x="929298" y="53701"/>
                  </a:cubicBezTo>
                  <a:cubicBezTo>
                    <a:pt x="1233717" y="57344"/>
                    <a:pt x="1538136" y="60583"/>
                    <a:pt x="1842960" y="63821"/>
                  </a:cubicBezTo>
                  <a:cubicBezTo>
                    <a:pt x="2015005" y="65845"/>
                    <a:pt x="2187051" y="66655"/>
                    <a:pt x="2359096" y="68274"/>
                  </a:cubicBezTo>
                  <a:cubicBezTo>
                    <a:pt x="2394720" y="68679"/>
                    <a:pt x="2394720" y="13220"/>
                    <a:pt x="2359096" y="12815"/>
                  </a:cubicBezTo>
                  <a:cubicBezTo>
                    <a:pt x="2053462" y="9981"/>
                    <a:pt x="1747829" y="7553"/>
                    <a:pt x="1441791" y="5528"/>
                  </a:cubicBezTo>
                  <a:cubicBezTo>
                    <a:pt x="1137372" y="3504"/>
                    <a:pt x="832953" y="1885"/>
                    <a:pt x="528129" y="266"/>
                  </a:cubicBezTo>
                  <a:cubicBezTo>
                    <a:pt x="442714" y="-139"/>
                    <a:pt x="357298" y="-139"/>
                    <a:pt x="271883" y="67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96932874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63"/>
        <p:cNvGrpSpPr/>
        <p:nvPr/>
      </p:nvGrpSpPr>
      <p:grpSpPr>
        <a:xfrm>
          <a:off x="0" y="0"/>
          <a:ext cx="0" cy="0"/>
          <a:chOff x="0" y="0"/>
          <a:chExt cx="0" cy="0"/>
        </a:xfrm>
      </p:grpSpPr>
      <p:pic>
        <p:nvPicPr>
          <p:cNvPr id="164" name="Google Shape;164;p18"/>
          <p:cNvPicPr preferRelativeResize="0"/>
          <p:nvPr/>
        </p:nvPicPr>
        <p:blipFill>
          <a:blip r:embed="rId2">
            <a:alphaModFix amt="30000"/>
          </a:blip>
          <a:stretch>
            <a:fillRect/>
          </a:stretch>
        </p:blipFill>
        <p:spPr>
          <a:xfrm>
            <a:off x="0" y="0"/>
            <a:ext cx="12192000" cy="6858000"/>
          </a:xfrm>
          <a:prstGeom prst="rect">
            <a:avLst/>
          </a:prstGeom>
          <a:noFill/>
          <a:ln>
            <a:noFill/>
          </a:ln>
        </p:spPr>
      </p:pic>
      <p:sp>
        <p:nvSpPr>
          <p:cNvPr id="165" name="Google Shape;165;p18"/>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grpSp>
        <p:nvGrpSpPr>
          <p:cNvPr id="166" name="Google Shape;166;p18"/>
          <p:cNvGrpSpPr/>
          <p:nvPr/>
        </p:nvGrpSpPr>
        <p:grpSpPr>
          <a:xfrm rot="6357007">
            <a:off x="8456665" y="3742426"/>
            <a:ext cx="6618388" cy="5020132"/>
            <a:chOff x="5998625" y="-1863876"/>
            <a:chExt cx="4963798" cy="3765104"/>
          </a:xfrm>
        </p:grpSpPr>
        <p:grpSp>
          <p:nvGrpSpPr>
            <p:cNvPr id="167" name="Google Shape;167;p18"/>
            <p:cNvGrpSpPr/>
            <p:nvPr/>
          </p:nvGrpSpPr>
          <p:grpSpPr>
            <a:xfrm rot="-4677591">
              <a:off x="7030952" y="-2209872"/>
              <a:ext cx="2899143" cy="4457094"/>
              <a:chOff x="6651736" y="1411092"/>
              <a:chExt cx="3139941" cy="4827293"/>
            </a:xfrm>
          </p:grpSpPr>
          <p:sp>
            <p:nvSpPr>
              <p:cNvPr id="168" name="Google Shape;168;p18"/>
              <p:cNvSpPr/>
              <p:nvPr/>
            </p:nvSpPr>
            <p:spPr>
              <a:xfrm rot="3343578">
                <a:off x="7048302" y="2019496"/>
                <a:ext cx="2491282" cy="1927146"/>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9" name="Google Shape;169;p18"/>
              <p:cNvSpPr/>
              <p:nvPr/>
            </p:nvSpPr>
            <p:spPr>
              <a:xfrm rot="-8769146">
                <a:off x="6954519" y="3981939"/>
                <a:ext cx="2264611" cy="1776289"/>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70" name="Google Shape;170;p18"/>
            <p:cNvSpPr/>
            <p:nvPr/>
          </p:nvSpPr>
          <p:spPr>
            <a:xfrm rot="3551797" flipH="1">
              <a:off x="7418558" y="-456722"/>
              <a:ext cx="2155798" cy="1507971"/>
            </a:xfrm>
            <a:custGeom>
              <a:avLst/>
              <a:gdLst/>
              <a:ahLst/>
              <a:cxnLst/>
              <a:rect l="l" t="t" r="r" b="b"/>
              <a:pathLst>
                <a:path w="1759315" h="1230633" extrusionOk="0">
                  <a:moveTo>
                    <a:pt x="24289" y="118610"/>
                  </a:moveTo>
                  <a:cubicBezTo>
                    <a:pt x="83391" y="326279"/>
                    <a:pt x="257056" y="516946"/>
                    <a:pt x="477679" y="547307"/>
                  </a:cubicBezTo>
                  <a:cubicBezTo>
                    <a:pt x="536781" y="555403"/>
                    <a:pt x="596289" y="553379"/>
                    <a:pt x="655796" y="555808"/>
                  </a:cubicBezTo>
                  <a:cubicBezTo>
                    <a:pt x="713280" y="557832"/>
                    <a:pt x="773192" y="563904"/>
                    <a:pt x="823389" y="594265"/>
                  </a:cubicBezTo>
                  <a:cubicBezTo>
                    <a:pt x="902732" y="642033"/>
                    <a:pt x="929045" y="735140"/>
                    <a:pt x="946047" y="820150"/>
                  </a:cubicBezTo>
                  <a:cubicBezTo>
                    <a:pt x="964264" y="910019"/>
                    <a:pt x="973169" y="1005150"/>
                    <a:pt x="1016079" y="1087326"/>
                  </a:cubicBezTo>
                  <a:cubicBezTo>
                    <a:pt x="1037130" y="1127403"/>
                    <a:pt x="1067491" y="1162621"/>
                    <a:pt x="1105543" y="1187315"/>
                  </a:cubicBezTo>
                  <a:cubicBezTo>
                    <a:pt x="1154526" y="1218891"/>
                    <a:pt x="1214033" y="1230225"/>
                    <a:pt x="1271921" y="1230630"/>
                  </a:cubicBezTo>
                  <a:cubicBezTo>
                    <a:pt x="1388912" y="1231035"/>
                    <a:pt x="1506712" y="1190149"/>
                    <a:pt x="1608725" y="1135094"/>
                  </a:cubicBezTo>
                  <a:cubicBezTo>
                    <a:pt x="1662160" y="1105948"/>
                    <a:pt x="1712357" y="1071539"/>
                    <a:pt x="1759315" y="1033081"/>
                  </a:cubicBezTo>
                  <a:lnTo>
                    <a:pt x="1759315" y="988957"/>
                  </a:lnTo>
                  <a:cubicBezTo>
                    <a:pt x="1732598" y="1010412"/>
                    <a:pt x="1704665" y="1030653"/>
                    <a:pt x="1676329" y="1050084"/>
                  </a:cubicBezTo>
                  <a:cubicBezTo>
                    <a:pt x="1584436" y="1112020"/>
                    <a:pt x="1482424" y="1158978"/>
                    <a:pt x="1373529" y="1180433"/>
                  </a:cubicBezTo>
                  <a:cubicBezTo>
                    <a:pt x="1273135" y="1200269"/>
                    <a:pt x="1154930" y="1197031"/>
                    <a:pt x="1082874" y="1113639"/>
                  </a:cubicBezTo>
                  <a:cubicBezTo>
                    <a:pt x="1029438" y="1051298"/>
                    <a:pt x="1015270" y="963049"/>
                    <a:pt x="1001506" y="884920"/>
                  </a:cubicBezTo>
                  <a:cubicBezTo>
                    <a:pt x="986933" y="802743"/>
                    <a:pt x="975193" y="715304"/>
                    <a:pt x="931473" y="642437"/>
                  </a:cubicBezTo>
                  <a:cubicBezTo>
                    <a:pt x="879253" y="555403"/>
                    <a:pt x="789384" y="519779"/>
                    <a:pt x="691825" y="511278"/>
                  </a:cubicBezTo>
                  <a:cubicBezTo>
                    <a:pt x="586169" y="502372"/>
                    <a:pt x="480917" y="514112"/>
                    <a:pt x="380928" y="470797"/>
                  </a:cubicBezTo>
                  <a:cubicBezTo>
                    <a:pt x="289036" y="431125"/>
                    <a:pt x="213336" y="360688"/>
                    <a:pt x="159092" y="277297"/>
                  </a:cubicBezTo>
                  <a:cubicBezTo>
                    <a:pt x="103632" y="191476"/>
                    <a:pt x="74081" y="97155"/>
                    <a:pt x="63556" y="0"/>
                  </a:cubicBezTo>
                  <a:lnTo>
                    <a:pt x="0" y="0"/>
                  </a:lnTo>
                  <a:cubicBezTo>
                    <a:pt x="5263" y="40076"/>
                    <a:pt x="12954" y="79748"/>
                    <a:pt x="24289" y="11861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71" name="Google Shape;171;p18"/>
          <p:cNvGrpSpPr/>
          <p:nvPr/>
        </p:nvGrpSpPr>
        <p:grpSpPr>
          <a:xfrm rot="5400000" flipH="1">
            <a:off x="9760709" y="-1006369"/>
            <a:ext cx="4810185" cy="1915192"/>
            <a:chOff x="2045668" y="1638010"/>
            <a:chExt cx="2436771" cy="970209"/>
          </a:xfrm>
        </p:grpSpPr>
        <p:sp>
          <p:nvSpPr>
            <p:cNvPr id="172" name="Google Shape;172;p18"/>
            <p:cNvSpPr/>
            <p:nvPr/>
          </p:nvSpPr>
          <p:spPr>
            <a:xfrm>
              <a:off x="2092526" y="2530786"/>
              <a:ext cx="2389913" cy="77433"/>
            </a:xfrm>
            <a:custGeom>
              <a:avLst/>
              <a:gdLst/>
              <a:ahLst/>
              <a:cxnLst/>
              <a:rect l="l" t="t" r="r" b="b"/>
              <a:pathLst>
                <a:path w="2389913" h="77433" extrusionOk="0">
                  <a:moveTo>
                    <a:pt x="539160" y="16294"/>
                  </a:moveTo>
                  <a:cubicBezTo>
                    <a:pt x="365090" y="22771"/>
                    <a:pt x="191426" y="30462"/>
                    <a:pt x="17761" y="40583"/>
                  </a:cubicBezTo>
                  <a:cubicBezTo>
                    <a:pt x="-5718" y="41797"/>
                    <a:pt x="-6122" y="78230"/>
                    <a:pt x="17761" y="77420"/>
                  </a:cubicBezTo>
                  <a:cubicBezTo>
                    <a:pt x="327038" y="66895"/>
                    <a:pt x="636315" y="58799"/>
                    <a:pt x="945996" y="53537"/>
                  </a:cubicBezTo>
                  <a:cubicBezTo>
                    <a:pt x="1254464" y="48274"/>
                    <a:pt x="1562526" y="47464"/>
                    <a:pt x="1870993" y="50703"/>
                  </a:cubicBezTo>
                  <a:cubicBezTo>
                    <a:pt x="1957218" y="51513"/>
                    <a:pt x="2043848" y="53132"/>
                    <a:pt x="2130073" y="54751"/>
                  </a:cubicBezTo>
                  <a:cubicBezTo>
                    <a:pt x="2173388" y="55561"/>
                    <a:pt x="2216298" y="56370"/>
                    <a:pt x="2259613" y="57585"/>
                  </a:cubicBezTo>
                  <a:cubicBezTo>
                    <a:pt x="2281068" y="57989"/>
                    <a:pt x="2302928" y="59204"/>
                    <a:pt x="2324383" y="59204"/>
                  </a:cubicBezTo>
                  <a:cubicBezTo>
                    <a:pt x="2346648" y="59204"/>
                    <a:pt x="2364055" y="54751"/>
                    <a:pt x="2384296" y="45845"/>
                  </a:cubicBezTo>
                  <a:cubicBezTo>
                    <a:pt x="2391987" y="42202"/>
                    <a:pt x="2391582" y="29653"/>
                    <a:pt x="2384296" y="26009"/>
                  </a:cubicBezTo>
                  <a:cubicBezTo>
                    <a:pt x="2367698" y="17508"/>
                    <a:pt x="2353935" y="12650"/>
                    <a:pt x="2335313" y="10626"/>
                  </a:cubicBezTo>
                  <a:cubicBezTo>
                    <a:pt x="2316287" y="8602"/>
                    <a:pt x="2296856" y="9007"/>
                    <a:pt x="2277830" y="8602"/>
                  </a:cubicBezTo>
                  <a:cubicBezTo>
                    <a:pt x="2239372" y="7793"/>
                    <a:pt x="2200915" y="6983"/>
                    <a:pt x="2162863" y="6173"/>
                  </a:cubicBezTo>
                  <a:cubicBezTo>
                    <a:pt x="2084734" y="4554"/>
                    <a:pt x="2007010" y="3340"/>
                    <a:pt x="1928881" y="2530"/>
                  </a:cubicBezTo>
                  <a:cubicBezTo>
                    <a:pt x="1774243" y="506"/>
                    <a:pt x="1619200" y="-304"/>
                    <a:pt x="1464561" y="101"/>
                  </a:cubicBezTo>
                  <a:cubicBezTo>
                    <a:pt x="1155690" y="506"/>
                    <a:pt x="847222" y="4554"/>
                    <a:pt x="539160" y="1629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3" name="Google Shape;173;p18"/>
            <p:cNvSpPr/>
            <p:nvPr/>
          </p:nvSpPr>
          <p:spPr>
            <a:xfrm>
              <a:off x="2109984" y="2371575"/>
              <a:ext cx="2297059" cy="101862"/>
            </a:xfrm>
            <a:custGeom>
              <a:avLst/>
              <a:gdLst/>
              <a:ahLst/>
              <a:cxnLst/>
              <a:rect l="l" t="t" r="r" b="b"/>
              <a:pathLst>
                <a:path w="2297059" h="101862" extrusionOk="0">
                  <a:moveTo>
                    <a:pt x="1387596" y="1031"/>
                  </a:moveTo>
                  <a:cubicBezTo>
                    <a:pt x="1093297" y="4269"/>
                    <a:pt x="798189" y="11961"/>
                    <a:pt x="504295" y="30987"/>
                  </a:cubicBezTo>
                  <a:cubicBezTo>
                    <a:pt x="421713" y="36249"/>
                    <a:pt x="339132" y="42727"/>
                    <a:pt x="256955" y="49204"/>
                  </a:cubicBezTo>
                  <a:cubicBezTo>
                    <a:pt x="216473" y="52442"/>
                    <a:pt x="175587" y="56085"/>
                    <a:pt x="135106" y="60133"/>
                  </a:cubicBezTo>
                  <a:cubicBezTo>
                    <a:pt x="93410" y="64182"/>
                    <a:pt x="50905" y="66610"/>
                    <a:pt x="9614" y="75516"/>
                  </a:cubicBezTo>
                  <a:cubicBezTo>
                    <a:pt x="-5769" y="78755"/>
                    <a:pt x="-1316" y="101019"/>
                    <a:pt x="13257" y="101424"/>
                  </a:cubicBezTo>
                  <a:cubicBezTo>
                    <a:pt x="50095" y="103044"/>
                    <a:pt x="87338" y="99805"/>
                    <a:pt x="124176" y="97781"/>
                  </a:cubicBezTo>
                  <a:cubicBezTo>
                    <a:pt x="161014" y="95757"/>
                    <a:pt x="198257" y="94138"/>
                    <a:pt x="235095" y="92114"/>
                  </a:cubicBezTo>
                  <a:cubicBezTo>
                    <a:pt x="307961" y="88065"/>
                    <a:pt x="380827" y="84017"/>
                    <a:pt x="453693" y="80779"/>
                  </a:cubicBezTo>
                  <a:cubicBezTo>
                    <a:pt x="600640" y="73897"/>
                    <a:pt x="747992" y="66206"/>
                    <a:pt x="894939" y="61348"/>
                  </a:cubicBezTo>
                  <a:cubicBezTo>
                    <a:pt x="1189238" y="51228"/>
                    <a:pt x="1483941" y="47989"/>
                    <a:pt x="1778645" y="51228"/>
                  </a:cubicBezTo>
                  <a:cubicBezTo>
                    <a:pt x="1860012" y="52037"/>
                    <a:pt x="1941379" y="53656"/>
                    <a:pt x="2022747" y="55276"/>
                  </a:cubicBezTo>
                  <a:cubicBezTo>
                    <a:pt x="2106138" y="57300"/>
                    <a:pt x="2190744" y="64182"/>
                    <a:pt x="2274135" y="60943"/>
                  </a:cubicBezTo>
                  <a:cubicBezTo>
                    <a:pt x="2305306" y="59729"/>
                    <a:pt x="2304092" y="16819"/>
                    <a:pt x="2274135" y="13580"/>
                  </a:cubicBezTo>
                  <a:cubicBezTo>
                    <a:pt x="2200864" y="5484"/>
                    <a:pt x="2125164" y="7103"/>
                    <a:pt x="2051488" y="5484"/>
                  </a:cubicBezTo>
                  <a:cubicBezTo>
                    <a:pt x="1977408" y="3864"/>
                    <a:pt x="1902922" y="2245"/>
                    <a:pt x="1828842" y="1436"/>
                  </a:cubicBezTo>
                  <a:cubicBezTo>
                    <a:pt x="1681895" y="-184"/>
                    <a:pt x="1534543" y="-588"/>
                    <a:pt x="1387596" y="10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4" name="Google Shape;174;p18"/>
            <p:cNvSpPr/>
            <p:nvPr/>
          </p:nvSpPr>
          <p:spPr>
            <a:xfrm>
              <a:off x="2087682" y="2228057"/>
              <a:ext cx="2315493" cy="114419"/>
            </a:xfrm>
            <a:custGeom>
              <a:avLst/>
              <a:gdLst/>
              <a:ahLst/>
              <a:cxnLst/>
              <a:rect l="l" t="t" r="r" b="b"/>
              <a:pathLst>
                <a:path w="2315493" h="114419" extrusionOk="0">
                  <a:moveTo>
                    <a:pt x="1396944" y="10555"/>
                  </a:moveTo>
                  <a:cubicBezTo>
                    <a:pt x="1101836" y="17842"/>
                    <a:pt x="806727" y="29177"/>
                    <a:pt x="512024" y="46179"/>
                  </a:cubicBezTo>
                  <a:cubicBezTo>
                    <a:pt x="428228" y="51037"/>
                    <a:pt x="344431" y="56299"/>
                    <a:pt x="260230" y="62371"/>
                  </a:cubicBezTo>
                  <a:cubicBezTo>
                    <a:pt x="177649" y="68039"/>
                    <a:pt x="93448" y="70468"/>
                    <a:pt x="11676" y="82612"/>
                  </a:cubicBezTo>
                  <a:cubicBezTo>
                    <a:pt x="-6946" y="85446"/>
                    <a:pt x="-1683" y="113783"/>
                    <a:pt x="16129" y="114187"/>
                  </a:cubicBezTo>
                  <a:cubicBezTo>
                    <a:pt x="90209" y="115807"/>
                    <a:pt x="165100" y="108520"/>
                    <a:pt x="238775" y="105282"/>
                  </a:cubicBezTo>
                  <a:cubicBezTo>
                    <a:pt x="312856" y="102043"/>
                    <a:pt x="387342" y="98805"/>
                    <a:pt x="461422" y="95566"/>
                  </a:cubicBezTo>
                  <a:cubicBezTo>
                    <a:pt x="608774" y="89089"/>
                    <a:pt x="756126" y="84231"/>
                    <a:pt x="903882" y="78564"/>
                  </a:cubicBezTo>
                  <a:cubicBezTo>
                    <a:pt x="1198991" y="67229"/>
                    <a:pt x="1494099" y="59538"/>
                    <a:pt x="1789207" y="55895"/>
                  </a:cubicBezTo>
                  <a:cubicBezTo>
                    <a:pt x="1953156" y="53870"/>
                    <a:pt x="2117105" y="52656"/>
                    <a:pt x="2281460" y="53061"/>
                  </a:cubicBezTo>
                  <a:cubicBezTo>
                    <a:pt x="2283888" y="53061"/>
                    <a:pt x="2286317" y="53061"/>
                    <a:pt x="2288341" y="53061"/>
                  </a:cubicBezTo>
                  <a:cubicBezTo>
                    <a:pt x="2288746" y="53061"/>
                    <a:pt x="2289151" y="53061"/>
                    <a:pt x="2289556" y="53061"/>
                  </a:cubicBezTo>
                  <a:cubicBezTo>
                    <a:pt x="2289556" y="53061"/>
                    <a:pt x="2289556" y="53061"/>
                    <a:pt x="2289556" y="53061"/>
                  </a:cubicBezTo>
                  <a:cubicBezTo>
                    <a:pt x="2291985" y="53061"/>
                    <a:pt x="2294413" y="52656"/>
                    <a:pt x="2296437" y="52251"/>
                  </a:cubicBezTo>
                  <a:cubicBezTo>
                    <a:pt x="2326394" y="46584"/>
                    <a:pt x="2318702" y="30"/>
                    <a:pt x="2289556" y="30"/>
                  </a:cubicBezTo>
                  <a:cubicBezTo>
                    <a:pt x="1992018" y="-375"/>
                    <a:pt x="1694481" y="3269"/>
                    <a:pt x="1396944" y="1055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5" name="Google Shape;175;p18"/>
            <p:cNvSpPr/>
            <p:nvPr/>
          </p:nvSpPr>
          <p:spPr>
            <a:xfrm>
              <a:off x="2098067" y="2079622"/>
              <a:ext cx="2369709" cy="101987"/>
            </a:xfrm>
            <a:custGeom>
              <a:avLst/>
              <a:gdLst/>
              <a:ahLst/>
              <a:cxnLst/>
              <a:rect l="l" t="t" r="r" b="b"/>
              <a:pathLst>
                <a:path w="2369709" h="101987" extrusionOk="0">
                  <a:moveTo>
                    <a:pt x="1923745" y="304"/>
                  </a:moveTo>
                  <a:cubicBezTo>
                    <a:pt x="1769107" y="1518"/>
                    <a:pt x="1614468" y="7185"/>
                    <a:pt x="1460235" y="14067"/>
                  </a:cubicBezTo>
                  <a:cubicBezTo>
                    <a:pt x="1152577" y="27831"/>
                    <a:pt x="844920" y="48071"/>
                    <a:pt x="536858" y="49286"/>
                  </a:cubicBezTo>
                  <a:cubicBezTo>
                    <a:pt x="451037" y="49691"/>
                    <a:pt x="365217" y="48071"/>
                    <a:pt x="278992" y="46047"/>
                  </a:cubicBezTo>
                  <a:cubicBezTo>
                    <a:pt x="191957" y="44023"/>
                    <a:pt x="104923" y="36332"/>
                    <a:pt x="18293" y="34308"/>
                  </a:cubicBezTo>
                  <a:cubicBezTo>
                    <a:pt x="-2353" y="33903"/>
                    <a:pt x="-7615" y="67503"/>
                    <a:pt x="13435" y="70741"/>
                  </a:cubicBezTo>
                  <a:cubicBezTo>
                    <a:pt x="89135" y="83290"/>
                    <a:pt x="167264" y="87743"/>
                    <a:pt x="244178" y="92601"/>
                  </a:cubicBezTo>
                  <a:cubicBezTo>
                    <a:pt x="320688" y="97459"/>
                    <a:pt x="397197" y="99888"/>
                    <a:pt x="473707" y="101102"/>
                  </a:cubicBezTo>
                  <a:cubicBezTo>
                    <a:pt x="627940" y="103531"/>
                    <a:pt x="782579" y="100697"/>
                    <a:pt x="936812" y="95840"/>
                  </a:cubicBezTo>
                  <a:cubicBezTo>
                    <a:pt x="1244875" y="86124"/>
                    <a:pt x="1552532" y="65479"/>
                    <a:pt x="1860594" y="61430"/>
                  </a:cubicBezTo>
                  <a:cubicBezTo>
                    <a:pt x="1946819" y="60216"/>
                    <a:pt x="2032640" y="60216"/>
                    <a:pt x="2118865" y="61835"/>
                  </a:cubicBezTo>
                  <a:cubicBezTo>
                    <a:pt x="2161370" y="62645"/>
                    <a:pt x="2203875" y="63859"/>
                    <a:pt x="2245976" y="65074"/>
                  </a:cubicBezTo>
                  <a:cubicBezTo>
                    <a:pt x="2268241" y="65883"/>
                    <a:pt x="2290910" y="67098"/>
                    <a:pt x="2313175" y="67907"/>
                  </a:cubicBezTo>
                  <a:cubicBezTo>
                    <a:pt x="2337059" y="69122"/>
                    <a:pt x="2350822" y="67098"/>
                    <a:pt x="2366610" y="48881"/>
                  </a:cubicBezTo>
                  <a:cubicBezTo>
                    <a:pt x="2369444" y="45643"/>
                    <a:pt x="2371063" y="39975"/>
                    <a:pt x="2368230" y="35927"/>
                  </a:cubicBezTo>
                  <a:cubicBezTo>
                    <a:pt x="2358514" y="21354"/>
                    <a:pt x="2349608" y="12043"/>
                    <a:pt x="2330582" y="10424"/>
                  </a:cubicBezTo>
                  <a:cubicBezTo>
                    <a:pt x="2310746" y="8400"/>
                    <a:pt x="2290505" y="7995"/>
                    <a:pt x="2270669" y="7185"/>
                  </a:cubicBezTo>
                  <a:cubicBezTo>
                    <a:pt x="2231807" y="5161"/>
                    <a:pt x="2192945" y="3947"/>
                    <a:pt x="2154084" y="2733"/>
                  </a:cubicBezTo>
                  <a:cubicBezTo>
                    <a:pt x="2077169" y="304"/>
                    <a:pt x="2000659" y="-506"/>
                    <a:pt x="1923745" y="30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6" name="Google Shape;176;p18"/>
            <p:cNvSpPr/>
            <p:nvPr/>
          </p:nvSpPr>
          <p:spPr>
            <a:xfrm>
              <a:off x="2098952" y="1910899"/>
              <a:ext cx="2342550" cy="86627"/>
            </a:xfrm>
            <a:custGeom>
              <a:avLst/>
              <a:gdLst/>
              <a:ahLst/>
              <a:cxnLst/>
              <a:rect l="l" t="t" r="r" b="b"/>
              <a:pathLst>
                <a:path w="2342550" h="86627" extrusionOk="0">
                  <a:moveTo>
                    <a:pt x="2209872" y="1839"/>
                  </a:moveTo>
                  <a:cubicBezTo>
                    <a:pt x="2171414" y="2649"/>
                    <a:pt x="2132957" y="3054"/>
                    <a:pt x="2094500" y="3863"/>
                  </a:cubicBezTo>
                  <a:cubicBezTo>
                    <a:pt x="2013942" y="5482"/>
                    <a:pt x="1933384" y="6697"/>
                    <a:pt x="1852422" y="8316"/>
                  </a:cubicBezTo>
                  <a:cubicBezTo>
                    <a:pt x="1692521" y="11150"/>
                    <a:pt x="1532215" y="13983"/>
                    <a:pt x="1372314" y="16817"/>
                  </a:cubicBezTo>
                  <a:cubicBezTo>
                    <a:pt x="1054537" y="22485"/>
                    <a:pt x="736759" y="30581"/>
                    <a:pt x="418981" y="37463"/>
                  </a:cubicBezTo>
                  <a:cubicBezTo>
                    <a:pt x="328708" y="39487"/>
                    <a:pt x="238435" y="41106"/>
                    <a:pt x="148161" y="43535"/>
                  </a:cubicBezTo>
                  <a:lnTo>
                    <a:pt x="82987" y="45154"/>
                  </a:lnTo>
                  <a:cubicBezTo>
                    <a:pt x="61936" y="45559"/>
                    <a:pt x="38052" y="43130"/>
                    <a:pt x="17002" y="47178"/>
                  </a:cubicBezTo>
                  <a:cubicBezTo>
                    <a:pt x="6477" y="49202"/>
                    <a:pt x="405" y="61347"/>
                    <a:pt x="0" y="71062"/>
                  </a:cubicBezTo>
                  <a:cubicBezTo>
                    <a:pt x="57078" y="100613"/>
                    <a:pt x="160711" y="79158"/>
                    <a:pt x="223861" y="78349"/>
                  </a:cubicBezTo>
                  <a:cubicBezTo>
                    <a:pt x="298347" y="77539"/>
                    <a:pt x="373237" y="76729"/>
                    <a:pt x="447723" y="75920"/>
                  </a:cubicBezTo>
                  <a:cubicBezTo>
                    <a:pt x="600742" y="74301"/>
                    <a:pt x="753356" y="73896"/>
                    <a:pt x="906375" y="72276"/>
                  </a:cubicBezTo>
                  <a:cubicBezTo>
                    <a:pt x="1210794" y="69038"/>
                    <a:pt x="1515213" y="63371"/>
                    <a:pt x="1820037" y="58918"/>
                  </a:cubicBezTo>
                  <a:cubicBezTo>
                    <a:pt x="1904238" y="57703"/>
                    <a:pt x="1988439" y="56489"/>
                    <a:pt x="2072640" y="55274"/>
                  </a:cubicBezTo>
                  <a:lnTo>
                    <a:pt x="2202585" y="53250"/>
                  </a:lnTo>
                  <a:cubicBezTo>
                    <a:pt x="2244685" y="52441"/>
                    <a:pt x="2290429" y="57703"/>
                    <a:pt x="2330101" y="42725"/>
                  </a:cubicBezTo>
                  <a:cubicBezTo>
                    <a:pt x="2346293" y="36653"/>
                    <a:pt x="2347103" y="14793"/>
                    <a:pt x="2330101" y="9126"/>
                  </a:cubicBezTo>
                  <a:cubicBezTo>
                    <a:pt x="2291644" y="-4638"/>
                    <a:pt x="2249543" y="1029"/>
                    <a:pt x="2209872" y="183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7" name="Google Shape;177;p18"/>
            <p:cNvSpPr/>
            <p:nvPr/>
          </p:nvSpPr>
          <p:spPr>
            <a:xfrm>
              <a:off x="2074391" y="1746765"/>
              <a:ext cx="2341441" cy="104084"/>
            </a:xfrm>
            <a:custGeom>
              <a:avLst/>
              <a:gdLst/>
              <a:ahLst/>
              <a:cxnLst/>
              <a:rect l="l" t="t" r="r" b="b"/>
              <a:pathLst>
                <a:path w="2341441" h="104084" extrusionOk="0">
                  <a:moveTo>
                    <a:pt x="2331183" y="101608"/>
                  </a:moveTo>
                  <a:cubicBezTo>
                    <a:pt x="2342113" y="100393"/>
                    <a:pt x="2346161" y="84201"/>
                    <a:pt x="2334017" y="80963"/>
                  </a:cubicBezTo>
                  <a:cubicBezTo>
                    <a:pt x="2298393" y="71247"/>
                    <a:pt x="2260746" y="69223"/>
                    <a:pt x="2223503" y="66389"/>
                  </a:cubicBezTo>
                  <a:cubicBezTo>
                    <a:pt x="2186260" y="63556"/>
                    <a:pt x="2149422" y="60722"/>
                    <a:pt x="2112179" y="58293"/>
                  </a:cubicBezTo>
                  <a:cubicBezTo>
                    <a:pt x="2036884" y="53030"/>
                    <a:pt x="1961589" y="47768"/>
                    <a:pt x="1886294" y="42910"/>
                  </a:cubicBezTo>
                  <a:cubicBezTo>
                    <a:pt x="1735704" y="33195"/>
                    <a:pt x="1585113" y="24694"/>
                    <a:pt x="1434118" y="19026"/>
                  </a:cubicBezTo>
                  <a:cubicBezTo>
                    <a:pt x="1132533" y="7691"/>
                    <a:pt x="830543" y="810"/>
                    <a:pt x="528957" y="0"/>
                  </a:cubicBezTo>
                  <a:cubicBezTo>
                    <a:pt x="445161" y="0"/>
                    <a:pt x="361365" y="0"/>
                    <a:pt x="277569" y="810"/>
                  </a:cubicBezTo>
                  <a:cubicBezTo>
                    <a:pt x="234659" y="1214"/>
                    <a:pt x="191344" y="1619"/>
                    <a:pt x="148434" y="2024"/>
                  </a:cubicBezTo>
                  <a:cubicBezTo>
                    <a:pt x="126979" y="2429"/>
                    <a:pt x="105524" y="2429"/>
                    <a:pt x="83664" y="2834"/>
                  </a:cubicBezTo>
                  <a:cubicBezTo>
                    <a:pt x="62209" y="3238"/>
                    <a:pt x="39944" y="1619"/>
                    <a:pt x="18894" y="6477"/>
                  </a:cubicBezTo>
                  <a:cubicBezTo>
                    <a:pt x="-9848" y="12954"/>
                    <a:pt x="-4181" y="59507"/>
                    <a:pt x="24966" y="59103"/>
                  </a:cubicBezTo>
                  <a:cubicBezTo>
                    <a:pt x="60185" y="64365"/>
                    <a:pt x="98642" y="59507"/>
                    <a:pt x="133861" y="59103"/>
                  </a:cubicBezTo>
                  <a:cubicBezTo>
                    <a:pt x="171103" y="58698"/>
                    <a:pt x="207941" y="58293"/>
                    <a:pt x="245184" y="57888"/>
                  </a:cubicBezTo>
                  <a:cubicBezTo>
                    <a:pt x="320479" y="57079"/>
                    <a:pt x="396179" y="56674"/>
                    <a:pt x="471474" y="56674"/>
                  </a:cubicBezTo>
                  <a:cubicBezTo>
                    <a:pt x="621255" y="56269"/>
                    <a:pt x="771036" y="57079"/>
                    <a:pt x="920411" y="59103"/>
                  </a:cubicBezTo>
                  <a:cubicBezTo>
                    <a:pt x="1220782" y="62746"/>
                    <a:pt x="1521558" y="72057"/>
                    <a:pt x="1821524" y="83391"/>
                  </a:cubicBezTo>
                  <a:cubicBezTo>
                    <a:pt x="1906535" y="86630"/>
                    <a:pt x="1991545" y="90273"/>
                    <a:pt x="2076151" y="94321"/>
                  </a:cubicBezTo>
                  <a:cubicBezTo>
                    <a:pt x="2117847" y="96345"/>
                    <a:pt x="2159947" y="98369"/>
                    <a:pt x="2201643" y="100393"/>
                  </a:cubicBezTo>
                  <a:cubicBezTo>
                    <a:pt x="2244958" y="102418"/>
                    <a:pt x="2288678" y="106870"/>
                    <a:pt x="2331183" y="10160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8" name="Google Shape;178;p18"/>
            <p:cNvSpPr/>
            <p:nvPr/>
          </p:nvSpPr>
          <p:spPr>
            <a:xfrm>
              <a:off x="2045668" y="1638010"/>
              <a:ext cx="2385813" cy="68276"/>
            </a:xfrm>
            <a:custGeom>
              <a:avLst/>
              <a:gdLst/>
              <a:ahLst/>
              <a:cxnLst/>
              <a:rect l="l" t="t" r="r" b="b"/>
              <a:pathLst>
                <a:path w="2385813" h="68276" extrusionOk="0">
                  <a:moveTo>
                    <a:pt x="271883" y="671"/>
                  </a:moveTo>
                  <a:cubicBezTo>
                    <a:pt x="185658" y="1480"/>
                    <a:pt x="97813" y="-544"/>
                    <a:pt x="11993" y="7957"/>
                  </a:cubicBezTo>
                  <a:cubicBezTo>
                    <a:pt x="-4199" y="9577"/>
                    <a:pt x="-3795" y="31032"/>
                    <a:pt x="11993" y="32651"/>
                  </a:cubicBezTo>
                  <a:cubicBezTo>
                    <a:pt x="88503" y="41557"/>
                    <a:pt x="166227" y="41152"/>
                    <a:pt x="243141" y="43581"/>
                  </a:cubicBezTo>
                  <a:cubicBezTo>
                    <a:pt x="318841" y="46010"/>
                    <a:pt x="394946" y="47224"/>
                    <a:pt x="470646" y="48034"/>
                  </a:cubicBezTo>
                  <a:cubicBezTo>
                    <a:pt x="623665" y="50058"/>
                    <a:pt x="776279" y="51677"/>
                    <a:pt x="929298" y="53701"/>
                  </a:cubicBezTo>
                  <a:cubicBezTo>
                    <a:pt x="1233717" y="57344"/>
                    <a:pt x="1538136" y="60583"/>
                    <a:pt x="1842960" y="63821"/>
                  </a:cubicBezTo>
                  <a:cubicBezTo>
                    <a:pt x="2015005" y="65845"/>
                    <a:pt x="2187051" y="66655"/>
                    <a:pt x="2359096" y="68274"/>
                  </a:cubicBezTo>
                  <a:cubicBezTo>
                    <a:pt x="2394720" y="68679"/>
                    <a:pt x="2394720" y="13220"/>
                    <a:pt x="2359096" y="12815"/>
                  </a:cubicBezTo>
                  <a:cubicBezTo>
                    <a:pt x="2053462" y="9981"/>
                    <a:pt x="1747829" y="7553"/>
                    <a:pt x="1441791" y="5528"/>
                  </a:cubicBezTo>
                  <a:cubicBezTo>
                    <a:pt x="1137372" y="3504"/>
                    <a:pt x="832953" y="1885"/>
                    <a:pt x="528129" y="266"/>
                  </a:cubicBezTo>
                  <a:cubicBezTo>
                    <a:pt x="442714" y="-139"/>
                    <a:pt x="357298" y="-139"/>
                    <a:pt x="271883" y="67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18622097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79"/>
        <p:cNvGrpSpPr/>
        <p:nvPr/>
      </p:nvGrpSpPr>
      <p:grpSpPr>
        <a:xfrm>
          <a:off x="0" y="0"/>
          <a:ext cx="0" cy="0"/>
          <a:chOff x="0" y="0"/>
          <a:chExt cx="0" cy="0"/>
        </a:xfrm>
      </p:grpSpPr>
      <p:pic>
        <p:nvPicPr>
          <p:cNvPr id="180" name="Google Shape;180;p19"/>
          <p:cNvPicPr preferRelativeResize="0"/>
          <p:nvPr/>
        </p:nvPicPr>
        <p:blipFill>
          <a:blip r:embed="rId2">
            <a:alphaModFix amt="30000"/>
          </a:blip>
          <a:stretch>
            <a:fillRect/>
          </a:stretch>
        </p:blipFill>
        <p:spPr>
          <a:xfrm>
            <a:off x="0" y="0"/>
            <a:ext cx="12192000" cy="6858000"/>
          </a:xfrm>
          <a:prstGeom prst="rect">
            <a:avLst/>
          </a:prstGeom>
          <a:noFill/>
          <a:ln>
            <a:noFill/>
          </a:ln>
        </p:spPr>
      </p:pic>
      <p:grpSp>
        <p:nvGrpSpPr>
          <p:cNvPr id="181" name="Google Shape;181;p19"/>
          <p:cNvGrpSpPr/>
          <p:nvPr/>
        </p:nvGrpSpPr>
        <p:grpSpPr>
          <a:xfrm>
            <a:off x="9864446" y="1901867"/>
            <a:ext cx="4016612" cy="5319096"/>
            <a:chOff x="7398334" y="1426400"/>
            <a:chExt cx="3012459" cy="3989322"/>
          </a:xfrm>
        </p:grpSpPr>
        <p:sp>
          <p:nvSpPr>
            <p:cNvPr id="182" name="Google Shape;182;p19"/>
            <p:cNvSpPr/>
            <p:nvPr/>
          </p:nvSpPr>
          <p:spPr>
            <a:xfrm rot="5751003" flipH="1">
              <a:off x="7238063" y="3112662"/>
              <a:ext cx="2493578" cy="192892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3" name="Google Shape;183;p19"/>
            <p:cNvSpPr/>
            <p:nvPr/>
          </p:nvSpPr>
          <p:spPr>
            <a:xfrm rot="-244639" flipH="1">
              <a:off x="8142377" y="1502761"/>
              <a:ext cx="2209597" cy="1733137"/>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84" name="Google Shape;184;p19"/>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85" name="Google Shape;185;p19"/>
          <p:cNvSpPr/>
          <p:nvPr/>
        </p:nvSpPr>
        <p:spPr>
          <a:xfrm rot="-6298447">
            <a:off x="9954207" y="1605906"/>
            <a:ext cx="3041332" cy="2127397"/>
          </a:xfrm>
          <a:custGeom>
            <a:avLst/>
            <a:gdLst/>
            <a:ahLst/>
            <a:cxnLst/>
            <a:rect l="l" t="t" r="r" b="b"/>
            <a:pathLst>
              <a:path w="1759315" h="1230633" extrusionOk="0">
                <a:moveTo>
                  <a:pt x="24289" y="118610"/>
                </a:moveTo>
                <a:cubicBezTo>
                  <a:pt x="83391" y="326279"/>
                  <a:pt x="257056" y="516946"/>
                  <a:pt x="477679" y="547307"/>
                </a:cubicBezTo>
                <a:cubicBezTo>
                  <a:pt x="536781" y="555403"/>
                  <a:pt x="596289" y="553379"/>
                  <a:pt x="655796" y="555808"/>
                </a:cubicBezTo>
                <a:cubicBezTo>
                  <a:pt x="713280" y="557832"/>
                  <a:pt x="773192" y="563904"/>
                  <a:pt x="823389" y="594265"/>
                </a:cubicBezTo>
                <a:cubicBezTo>
                  <a:pt x="902732" y="642033"/>
                  <a:pt x="929045" y="735140"/>
                  <a:pt x="946047" y="820150"/>
                </a:cubicBezTo>
                <a:cubicBezTo>
                  <a:pt x="964264" y="910019"/>
                  <a:pt x="973169" y="1005150"/>
                  <a:pt x="1016079" y="1087326"/>
                </a:cubicBezTo>
                <a:cubicBezTo>
                  <a:pt x="1037130" y="1127403"/>
                  <a:pt x="1067491" y="1162621"/>
                  <a:pt x="1105543" y="1187315"/>
                </a:cubicBezTo>
                <a:cubicBezTo>
                  <a:pt x="1154526" y="1218891"/>
                  <a:pt x="1214033" y="1230225"/>
                  <a:pt x="1271921" y="1230630"/>
                </a:cubicBezTo>
                <a:cubicBezTo>
                  <a:pt x="1388912" y="1231035"/>
                  <a:pt x="1506712" y="1190149"/>
                  <a:pt x="1608725" y="1135094"/>
                </a:cubicBezTo>
                <a:cubicBezTo>
                  <a:pt x="1662160" y="1105948"/>
                  <a:pt x="1712357" y="1071539"/>
                  <a:pt x="1759315" y="1033081"/>
                </a:cubicBezTo>
                <a:lnTo>
                  <a:pt x="1759315" y="988957"/>
                </a:lnTo>
                <a:cubicBezTo>
                  <a:pt x="1732598" y="1010412"/>
                  <a:pt x="1704665" y="1030653"/>
                  <a:pt x="1676329" y="1050084"/>
                </a:cubicBezTo>
                <a:cubicBezTo>
                  <a:pt x="1584436" y="1112020"/>
                  <a:pt x="1482424" y="1158978"/>
                  <a:pt x="1373529" y="1180433"/>
                </a:cubicBezTo>
                <a:cubicBezTo>
                  <a:pt x="1273135" y="1200269"/>
                  <a:pt x="1154930" y="1197031"/>
                  <a:pt x="1082874" y="1113639"/>
                </a:cubicBezTo>
                <a:cubicBezTo>
                  <a:pt x="1029438" y="1051298"/>
                  <a:pt x="1015270" y="963049"/>
                  <a:pt x="1001506" y="884920"/>
                </a:cubicBezTo>
                <a:cubicBezTo>
                  <a:pt x="986933" y="802743"/>
                  <a:pt x="975193" y="715304"/>
                  <a:pt x="931473" y="642437"/>
                </a:cubicBezTo>
                <a:cubicBezTo>
                  <a:pt x="879253" y="555403"/>
                  <a:pt x="789384" y="519779"/>
                  <a:pt x="691825" y="511278"/>
                </a:cubicBezTo>
                <a:cubicBezTo>
                  <a:pt x="586169" y="502372"/>
                  <a:pt x="480917" y="514112"/>
                  <a:pt x="380928" y="470797"/>
                </a:cubicBezTo>
                <a:cubicBezTo>
                  <a:pt x="289036" y="431125"/>
                  <a:pt x="213336" y="360688"/>
                  <a:pt x="159092" y="277297"/>
                </a:cubicBezTo>
                <a:cubicBezTo>
                  <a:pt x="103632" y="191476"/>
                  <a:pt x="74081" y="97155"/>
                  <a:pt x="63556" y="0"/>
                </a:cubicBezTo>
                <a:lnTo>
                  <a:pt x="0" y="0"/>
                </a:lnTo>
                <a:cubicBezTo>
                  <a:pt x="5263" y="40076"/>
                  <a:pt x="12954" y="79748"/>
                  <a:pt x="24289" y="118610"/>
                </a:cubicBezTo>
                <a:close/>
              </a:path>
            </a:pathLst>
          </a:custGeom>
          <a:solidFill>
            <a:schemeClr val="dk2"/>
          </a:solidFill>
          <a:ln>
            <a:noFill/>
          </a:ln>
        </p:spPr>
        <p:txBody>
          <a:bodyPr spcFirstLastPara="1" wrap="square" lIns="121900" tIns="60933" rIns="121900" bIns="60933"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53164780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86"/>
        <p:cNvGrpSpPr/>
        <p:nvPr/>
      </p:nvGrpSpPr>
      <p:grpSpPr>
        <a:xfrm>
          <a:off x="0" y="0"/>
          <a:ext cx="0" cy="0"/>
          <a:chOff x="0" y="0"/>
          <a:chExt cx="0" cy="0"/>
        </a:xfrm>
      </p:grpSpPr>
      <p:pic>
        <p:nvPicPr>
          <p:cNvPr id="187" name="Google Shape;187;p20"/>
          <p:cNvPicPr preferRelativeResize="0"/>
          <p:nvPr/>
        </p:nvPicPr>
        <p:blipFill>
          <a:blip r:embed="rId2">
            <a:alphaModFix amt="30000"/>
          </a:blip>
          <a:stretch>
            <a:fillRect/>
          </a:stretch>
        </p:blipFill>
        <p:spPr>
          <a:xfrm>
            <a:off x="0" y="0"/>
            <a:ext cx="12192000" cy="6858000"/>
          </a:xfrm>
          <a:prstGeom prst="rect">
            <a:avLst/>
          </a:prstGeom>
          <a:noFill/>
          <a:ln>
            <a:noFill/>
          </a:ln>
        </p:spPr>
      </p:pic>
      <p:sp>
        <p:nvSpPr>
          <p:cNvPr id="188" name="Google Shape;188;p20"/>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grpSp>
        <p:nvGrpSpPr>
          <p:cNvPr id="189" name="Google Shape;189;p20"/>
          <p:cNvGrpSpPr/>
          <p:nvPr/>
        </p:nvGrpSpPr>
        <p:grpSpPr>
          <a:xfrm>
            <a:off x="8081356" y="-2222082"/>
            <a:ext cx="6389088" cy="5015907"/>
            <a:chOff x="6061017" y="-1666561"/>
            <a:chExt cx="4791816" cy="3761930"/>
          </a:xfrm>
        </p:grpSpPr>
        <p:grpSp>
          <p:nvGrpSpPr>
            <p:cNvPr id="190" name="Google Shape;190;p20"/>
            <p:cNvGrpSpPr/>
            <p:nvPr/>
          </p:nvGrpSpPr>
          <p:grpSpPr>
            <a:xfrm rot="-4677591">
              <a:off x="6989406" y="-1922390"/>
              <a:ext cx="2935038" cy="4273587"/>
              <a:chOff x="6419645" y="1529689"/>
              <a:chExt cx="3178817" cy="4628544"/>
            </a:xfrm>
          </p:grpSpPr>
          <p:sp>
            <p:nvSpPr>
              <p:cNvPr id="191" name="Google Shape;191;p20"/>
              <p:cNvSpPr/>
              <p:nvPr/>
            </p:nvSpPr>
            <p:spPr>
              <a:xfrm rot="5048997">
                <a:off x="7265155" y="1903826"/>
                <a:ext cx="2493578" cy="192892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2" name="Google Shape;192;p20"/>
              <p:cNvSpPr/>
              <p:nvPr/>
            </p:nvSpPr>
            <p:spPr>
              <a:xfrm rot="-10553229">
                <a:off x="6491878" y="3953521"/>
                <a:ext cx="2691238" cy="2110921"/>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93" name="Google Shape;193;p20"/>
            <p:cNvSpPr/>
            <p:nvPr/>
          </p:nvSpPr>
          <p:spPr>
            <a:xfrm rot="3551797" flipH="1">
              <a:off x="7418558" y="-456722"/>
              <a:ext cx="2155798" cy="1507971"/>
            </a:xfrm>
            <a:custGeom>
              <a:avLst/>
              <a:gdLst/>
              <a:ahLst/>
              <a:cxnLst/>
              <a:rect l="l" t="t" r="r" b="b"/>
              <a:pathLst>
                <a:path w="1759315" h="1230633" extrusionOk="0">
                  <a:moveTo>
                    <a:pt x="24289" y="118610"/>
                  </a:moveTo>
                  <a:cubicBezTo>
                    <a:pt x="83391" y="326279"/>
                    <a:pt x="257056" y="516946"/>
                    <a:pt x="477679" y="547307"/>
                  </a:cubicBezTo>
                  <a:cubicBezTo>
                    <a:pt x="536781" y="555403"/>
                    <a:pt x="596289" y="553379"/>
                    <a:pt x="655796" y="555808"/>
                  </a:cubicBezTo>
                  <a:cubicBezTo>
                    <a:pt x="713280" y="557832"/>
                    <a:pt x="773192" y="563904"/>
                    <a:pt x="823389" y="594265"/>
                  </a:cubicBezTo>
                  <a:cubicBezTo>
                    <a:pt x="902732" y="642033"/>
                    <a:pt x="929045" y="735140"/>
                    <a:pt x="946047" y="820150"/>
                  </a:cubicBezTo>
                  <a:cubicBezTo>
                    <a:pt x="964264" y="910019"/>
                    <a:pt x="973169" y="1005150"/>
                    <a:pt x="1016079" y="1087326"/>
                  </a:cubicBezTo>
                  <a:cubicBezTo>
                    <a:pt x="1037130" y="1127403"/>
                    <a:pt x="1067491" y="1162621"/>
                    <a:pt x="1105543" y="1187315"/>
                  </a:cubicBezTo>
                  <a:cubicBezTo>
                    <a:pt x="1154526" y="1218891"/>
                    <a:pt x="1214033" y="1230225"/>
                    <a:pt x="1271921" y="1230630"/>
                  </a:cubicBezTo>
                  <a:cubicBezTo>
                    <a:pt x="1388912" y="1231035"/>
                    <a:pt x="1506712" y="1190149"/>
                    <a:pt x="1608725" y="1135094"/>
                  </a:cubicBezTo>
                  <a:cubicBezTo>
                    <a:pt x="1662160" y="1105948"/>
                    <a:pt x="1712357" y="1071539"/>
                    <a:pt x="1759315" y="1033081"/>
                  </a:cubicBezTo>
                  <a:lnTo>
                    <a:pt x="1759315" y="988957"/>
                  </a:lnTo>
                  <a:cubicBezTo>
                    <a:pt x="1732598" y="1010412"/>
                    <a:pt x="1704665" y="1030653"/>
                    <a:pt x="1676329" y="1050084"/>
                  </a:cubicBezTo>
                  <a:cubicBezTo>
                    <a:pt x="1584436" y="1112020"/>
                    <a:pt x="1482424" y="1158978"/>
                    <a:pt x="1373529" y="1180433"/>
                  </a:cubicBezTo>
                  <a:cubicBezTo>
                    <a:pt x="1273135" y="1200269"/>
                    <a:pt x="1154930" y="1197031"/>
                    <a:pt x="1082874" y="1113639"/>
                  </a:cubicBezTo>
                  <a:cubicBezTo>
                    <a:pt x="1029438" y="1051298"/>
                    <a:pt x="1015270" y="963049"/>
                    <a:pt x="1001506" y="884920"/>
                  </a:cubicBezTo>
                  <a:cubicBezTo>
                    <a:pt x="986933" y="802743"/>
                    <a:pt x="975193" y="715304"/>
                    <a:pt x="931473" y="642437"/>
                  </a:cubicBezTo>
                  <a:cubicBezTo>
                    <a:pt x="879253" y="555403"/>
                    <a:pt x="789384" y="519779"/>
                    <a:pt x="691825" y="511278"/>
                  </a:cubicBezTo>
                  <a:cubicBezTo>
                    <a:pt x="586169" y="502372"/>
                    <a:pt x="480917" y="514112"/>
                    <a:pt x="380928" y="470797"/>
                  </a:cubicBezTo>
                  <a:cubicBezTo>
                    <a:pt x="289036" y="431125"/>
                    <a:pt x="213336" y="360688"/>
                    <a:pt x="159092" y="277297"/>
                  </a:cubicBezTo>
                  <a:cubicBezTo>
                    <a:pt x="103632" y="191476"/>
                    <a:pt x="74081" y="97155"/>
                    <a:pt x="63556" y="0"/>
                  </a:cubicBezTo>
                  <a:lnTo>
                    <a:pt x="0" y="0"/>
                  </a:lnTo>
                  <a:cubicBezTo>
                    <a:pt x="5263" y="40076"/>
                    <a:pt x="12954" y="79748"/>
                    <a:pt x="24289" y="11861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08118534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194"/>
        <p:cNvGrpSpPr/>
        <p:nvPr/>
      </p:nvGrpSpPr>
      <p:grpSpPr>
        <a:xfrm>
          <a:off x="0" y="0"/>
          <a:ext cx="0" cy="0"/>
          <a:chOff x="0" y="0"/>
          <a:chExt cx="0" cy="0"/>
        </a:xfrm>
      </p:grpSpPr>
      <p:pic>
        <p:nvPicPr>
          <p:cNvPr id="195" name="Google Shape;195;p21"/>
          <p:cNvPicPr preferRelativeResize="0"/>
          <p:nvPr/>
        </p:nvPicPr>
        <p:blipFill>
          <a:blip r:embed="rId2">
            <a:alphaModFix amt="30000"/>
          </a:blip>
          <a:stretch>
            <a:fillRect/>
          </a:stretch>
        </p:blipFill>
        <p:spPr>
          <a:xfrm>
            <a:off x="0" y="0"/>
            <a:ext cx="12192000" cy="6858000"/>
          </a:xfrm>
          <a:prstGeom prst="rect">
            <a:avLst/>
          </a:prstGeom>
          <a:noFill/>
          <a:ln>
            <a:noFill/>
          </a:ln>
        </p:spPr>
      </p:pic>
      <p:grpSp>
        <p:nvGrpSpPr>
          <p:cNvPr id="196" name="Google Shape;196;p21"/>
          <p:cNvGrpSpPr/>
          <p:nvPr/>
        </p:nvGrpSpPr>
        <p:grpSpPr>
          <a:xfrm rot="10800000">
            <a:off x="9864446" y="1901867"/>
            <a:ext cx="4016612" cy="5319096"/>
            <a:chOff x="7398334" y="1426400"/>
            <a:chExt cx="3012459" cy="3989322"/>
          </a:xfrm>
        </p:grpSpPr>
        <p:sp>
          <p:nvSpPr>
            <p:cNvPr id="197" name="Google Shape;197;p21"/>
            <p:cNvSpPr/>
            <p:nvPr/>
          </p:nvSpPr>
          <p:spPr>
            <a:xfrm rot="5751003" flipH="1">
              <a:off x="7238063" y="3112662"/>
              <a:ext cx="2493578" cy="1928923"/>
            </a:xfrm>
            <a:custGeom>
              <a:avLst/>
              <a:gdLst/>
              <a:ahLst/>
              <a:cxnLst/>
              <a:rect l="l" t="t" r="r" b="b"/>
              <a:pathLst>
                <a:path w="2033272" h="1572850" extrusionOk="0">
                  <a:moveTo>
                    <a:pt x="407950" y="1550837"/>
                  </a:moveTo>
                  <a:cubicBezTo>
                    <a:pt x="677960" y="1556099"/>
                    <a:pt x="947565" y="1562172"/>
                    <a:pt x="1217575" y="1565815"/>
                  </a:cubicBezTo>
                  <a:cubicBezTo>
                    <a:pt x="1353592" y="1567434"/>
                    <a:pt x="1490014" y="1569053"/>
                    <a:pt x="1626031" y="1571077"/>
                  </a:cubicBezTo>
                  <a:cubicBezTo>
                    <a:pt x="1760429" y="1572697"/>
                    <a:pt x="1894826" y="1575125"/>
                    <a:pt x="2029224" y="1568244"/>
                  </a:cubicBezTo>
                  <a:cubicBezTo>
                    <a:pt x="2030438" y="1568244"/>
                    <a:pt x="2032058" y="1568244"/>
                    <a:pt x="2033272" y="1568244"/>
                  </a:cubicBezTo>
                  <a:lnTo>
                    <a:pt x="2033272" y="0"/>
                  </a:lnTo>
                  <a:lnTo>
                    <a:pt x="59407" y="0"/>
                  </a:lnTo>
                  <a:cubicBezTo>
                    <a:pt x="46048" y="149781"/>
                    <a:pt x="35118" y="299966"/>
                    <a:pt x="26212" y="450152"/>
                  </a:cubicBezTo>
                  <a:cubicBezTo>
                    <a:pt x="10424" y="719757"/>
                    <a:pt x="1923" y="850106"/>
                    <a:pt x="304" y="1120116"/>
                  </a:cubicBezTo>
                  <a:cubicBezTo>
                    <a:pt x="-101" y="1186505"/>
                    <a:pt x="-101" y="1252895"/>
                    <a:pt x="304" y="1319689"/>
                  </a:cubicBezTo>
                  <a:cubicBezTo>
                    <a:pt x="2328" y="1580793"/>
                    <a:pt x="200281" y="1546789"/>
                    <a:pt x="407950" y="15508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8" name="Google Shape;198;p21"/>
            <p:cNvSpPr/>
            <p:nvPr/>
          </p:nvSpPr>
          <p:spPr>
            <a:xfrm rot="-244639" flipH="1">
              <a:off x="8142377" y="1502761"/>
              <a:ext cx="2209597" cy="1733137"/>
            </a:xfrm>
            <a:custGeom>
              <a:avLst/>
              <a:gdLst/>
              <a:ahLst/>
              <a:cxnLst/>
              <a:rect l="l" t="t" r="r" b="b"/>
              <a:pathLst>
                <a:path w="1795523" h="1408351" extrusionOk="0">
                  <a:moveTo>
                    <a:pt x="603575" y="1408343"/>
                  </a:moveTo>
                  <a:cubicBezTo>
                    <a:pt x="835533" y="1408748"/>
                    <a:pt x="1568649" y="1395389"/>
                    <a:pt x="1699403" y="1382030"/>
                  </a:cubicBezTo>
                  <a:cubicBezTo>
                    <a:pt x="1711143" y="1380816"/>
                    <a:pt x="1725311" y="1371910"/>
                    <a:pt x="1726930" y="1358956"/>
                  </a:cubicBezTo>
                  <a:cubicBezTo>
                    <a:pt x="1749600" y="1158169"/>
                    <a:pt x="1760530" y="927830"/>
                    <a:pt x="1773079" y="726234"/>
                  </a:cubicBezTo>
                  <a:cubicBezTo>
                    <a:pt x="1786033" y="524637"/>
                    <a:pt x="1794129" y="322231"/>
                    <a:pt x="1795344" y="120229"/>
                  </a:cubicBezTo>
                  <a:cubicBezTo>
                    <a:pt x="1795748" y="80153"/>
                    <a:pt x="1795344" y="40076"/>
                    <a:pt x="1795344" y="0"/>
                  </a:cubicBezTo>
                  <a:lnTo>
                    <a:pt x="0" y="0"/>
                  </a:lnTo>
                  <a:lnTo>
                    <a:pt x="0" y="1389721"/>
                  </a:lnTo>
                  <a:cubicBezTo>
                    <a:pt x="200787" y="1401866"/>
                    <a:pt x="402384" y="1407938"/>
                    <a:pt x="603575" y="14083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99" name="Google Shape;199;p21"/>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420348759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00"/>
        <p:cNvGrpSpPr/>
        <p:nvPr/>
      </p:nvGrpSpPr>
      <p:grpSpPr>
        <a:xfrm>
          <a:off x="0" y="0"/>
          <a:ext cx="0" cy="0"/>
          <a:chOff x="0" y="0"/>
          <a:chExt cx="0" cy="0"/>
        </a:xfrm>
      </p:grpSpPr>
      <p:pic>
        <p:nvPicPr>
          <p:cNvPr id="201" name="Google Shape;201;p22"/>
          <p:cNvPicPr preferRelativeResize="0"/>
          <p:nvPr/>
        </p:nvPicPr>
        <p:blipFill>
          <a:blip r:embed="rId2">
            <a:alphaModFix amt="30000"/>
          </a:blip>
          <a:stretch>
            <a:fillRect/>
          </a:stretch>
        </p:blipFill>
        <p:spPr>
          <a:xfrm>
            <a:off x="0" y="0"/>
            <a:ext cx="12192000" cy="6858000"/>
          </a:xfrm>
          <a:prstGeom prst="rect">
            <a:avLst/>
          </a:prstGeom>
          <a:noFill/>
          <a:ln>
            <a:noFill/>
          </a:ln>
        </p:spPr>
      </p:pic>
      <p:sp>
        <p:nvSpPr>
          <p:cNvPr id="202" name="Google Shape;202;p22"/>
          <p:cNvSpPr txBox="1">
            <a:spLocks noGrp="1"/>
          </p:cNvSpPr>
          <p:nvPr>
            <p:ph type="title"/>
          </p:nvPr>
        </p:nvSpPr>
        <p:spPr>
          <a:xfrm>
            <a:off x="4821684" y="863067"/>
            <a:ext cx="5266000" cy="112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03" name="Google Shape;203;p22"/>
          <p:cNvSpPr txBox="1">
            <a:spLocks noGrp="1"/>
          </p:cNvSpPr>
          <p:nvPr>
            <p:ph type="subTitle" idx="1"/>
          </p:nvPr>
        </p:nvSpPr>
        <p:spPr>
          <a:xfrm>
            <a:off x="4821633" y="2110701"/>
            <a:ext cx="5266000" cy="155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04" name="Google Shape;204;p22"/>
          <p:cNvSpPr txBox="1"/>
          <p:nvPr/>
        </p:nvSpPr>
        <p:spPr>
          <a:xfrm>
            <a:off x="3973033" y="5253300"/>
            <a:ext cx="6963200" cy="741600"/>
          </a:xfrm>
          <a:prstGeom prst="rect">
            <a:avLst/>
          </a:prstGeom>
          <a:noFill/>
          <a:ln>
            <a:noFill/>
          </a:ln>
        </p:spPr>
        <p:txBody>
          <a:bodyPr spcFirstLastPara="1" wrap="square" lIns="121900" tIns="121900" rIns="121900" bIns="121900" anchor="t" anchorCtr="0">
            <a:noAutofit/>
          </a:bodyPr>
          <a:lstStyle/>
          <a:p>
            <a:pPr marL="0" lvl="0" indent="0" algn="ctr" rtl="0">
              <a:spcBef>
                <a:spcPts val="400"/>
              </a:spcBef>
              <a:spcAft>
                <a:spcPts val="0"/>
              </a:spcAft>
              <a:buNone/>
            </a:pPr>
            <a:r>
              <a:rPr lang="en" sz="1333" b="1">
                <a:solidFill>
                  <a:schemeClr val="dk1"/>
                </a:solidFill>
                <a:latin typeface="Roboto Mono"/>
                <a:ea typeface="Roboto Mono"/>
                <a:cs typeface="Roboto Mono"/>
                <a:sym typeface="Roboto Mono"/>
              </a:rPr>
              <a:t>CREDITS:</a:t>
            </a:r>
            <a:r>
              <a:rPr lang="en" sz="1333">
                <a:solidFill>
                  <a:schemeClr val="dk1"/>
                </a:solidFill>
                <a:latin typeface="Roboto Mono"/>
                <a:ea typeface="Roboto Mono"/>
                <a:cs typeface="Roboto Mono"/>
                <a:sym typeface="Roboto Mono"/>
              </a:rPr>
              <a:t> This presentation template was created by </a:t>
            </a:r>
            <a:r>
              <a:rPr lang="en" sz="1333" b="1" u="sng">
                <a:solidFill>
                  <a:schemeClr val="hlink"/>
                </a:solidFill>
                <a:latin typeface="Roboto Mono"/>
                <a:ea typeface="Roboto Mono"/>
                <a:cs typeface="Roboto Mono"/>
                <a:sym typeface="Roboto Mono"/>
                <a:hlinkClick r:id="rId3"/>
              </a:rPr>
              <a:t>Slidesgo</a:t>
            </a:r>
            <a:r>
              <a:rPr lang="en" sz="1333">
                <a:solidFill>
                  <a:schemeClr val="dk1"/>
                </a:solidFill>
                <a:latin typeface="Roboto Mono"/>
                <a:ea typeface="Roboto Mono"/>
                <a:cs typeface="Roboto Mono"/>
                <a:sym typeface="Roboto Mono"/>
              </a:rPr>
              <a:t>, and includes icons by </a:t>
            </a:r>
            <a:r>
              <a:rPr lang="en" sz="1333" b="1" u="sng">
                <a:solidFill>
                  <a:schemeClr val="dk1"/>
                </a:solidFill>
                <a:latin typeface="Roboto Mono"/>
                <a:ea typeface="Roboto Mono"/>
                <a:cs typeface="Roboto Mono"/>
                <a:sym typeface="Roboto Mono"/>
                <a:hlinkClick r:id="rId4">
                  <a:extLst>
                    <a:ext uri="{A12FA001-AC4F-418D-AE19-62706E023703}">
                      <ahyp:hlinkClr xmlns:ahyp="http://schemas.microsoft.com/office/drawing/2018/hyperlinkcolor" val="tx"/>
                    </a:ext>
                  </a:extLst>
                </a:hlinkClick>
              </a:rPr>
              <a:t>Flaticon</a:t>
            </a:r>
            <a:r>
              <a:rPr lang="en" sz="1333">
                <a:solidFill>
                  <a:schemeClr val="dk1"/>
                </a:solidFill>
                <a:latin typeface="Roboto Mono"/>
                <a:ea typeface="Roboto Mono"/>
                <a:cs typeface="Roboto Mono"/>
                <a:sym typeface="Roboto Mono"/>
              </a:rPr>
              <a:t>, and infographics &amp; images by </a:t>
            </a:r>
            <a:r>
              <a:rPr lang="en" sz="1333" b="1" u="sng">
                <a:solidFill>
                  <a:schemeClr val="dk1"/>
                </a:solidFill>
                <a:latin typeface="Roboto Mono"/>
                <a:ea typeface="Roboto Mono"/>
                <a:cs typeface="Roboto Mono"/>
                <a:sym typeface="Roboto Mono"/>
                <a:hlinkClick r:id="rId5">
                  <a:extLst>
                    <a:ext uri="{A12FA001-AC4F-418D-AE19-62706E023703}">
                      <ahyp:hlinkClr xmlns:ahyp="http://schemas.microsoft.com/office/drawing/2018/hyperlinkcolor" val="tx"/>
                    </a:ext>
                  </a:extLst>
                </a:hlinkClick>
              </a:rPr>
              <a:t>Freepik</a:t>
            </a:r>
            <a:r>
              <a:rPr lang="en" sz="1333" u="sng">
                <a:solidFill>
                  <a:schemeClr val="dk1"/>
                </a:solidFill>
                <a:latin typeface="Roboto Mono"/>
                <a:ea typeface="Roboto Mono"/>
                <a:cs typeface="Roboto Mono"/>
                <a:sym typeface="Roboto Mono"/>
              </a:rPr>
              <a:t> </a:t>
            </a:r>
            <a:endParaRPr sz="1333" b="1" u="sng">
              <a:solidFill>
                <a:schemeClr val="dk1"/>
              </a:solidFill>
              <a:latin typeface="Roboto Mono"/>
              <a:ea typeface="Roboto Mono"/>
              <a:cs typeface="Roboto Mono"/>
              <a:sym typeface="Roboto Mono"/>
            </a:endParaRPr>
          </a:p>
        </p:txBody>
      </p:sp>
      <p:sp>
        <p:nvSpPr>
          <p:cNvPr id="205" name="Google Shape;205;p22"/>
          <p:cNvSpPr>
            <a:spLocks noGrp="1"/>
          </p:cNvSpPr>
          <p:nvPr>
            <p:ph type="pic" idx="2"/>
          </p:nvPr>
        </p:nvSpPr>
        <p:spPr>
          <a:xfrm rot="-567090">
            <a:off x="225851" y="1598549"/>
            <a:ext cx="3132524" cy="3755793"/>
          </a:xfrm>
          <a:prstGeom prst="rect">
            <a:avLst/>
          </a:prstGeom>
          <a:noFill/>
          <a:ln>
            <a:noFill/>
          </a:ln>
        </p:spPr>
      </p:sp>
    </p:spTree>
    <p:extLst>
      <p:ext uri="{BB962C8B-B14F-4D97-AF65-F5344CB8AC3E}">
        <p14:creationId xmlns:p14="http://schemas.microsoft.com/office/powerpoint/2010/main" val="422227851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50967" y="2038717"/>
            <a:ext cx="9226400" cy="26788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067">
                <a:latin typeface="Poppins"/>
                <a:ea typeface="Poppins"/>
                <a:cs typeface="Poppins"/>
                <a:sym typeface="Poppins"/>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
        <p:nvSpPr>
          <p:cNvPr id="10" name="Google Shape;10;p2"/>
          <p:cNvSpPr txBox="1">
            <a:spLocks noGrp="1"/>
          </p:cNvSpPr>
          <p:nvPr>
            <p:ph type="subTitle" idx="1"/>
          </p:nvPr>
        </p:nvSpPr>
        <p:spPr>
          <a:xfrm>
            <a:off x="950967" y="4961467"/>
            <a:ext cx="3077600" cy="978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400"/>
              <a:buNone/>
              <a:defRPr sz="2133">
                <a:solidFill>
                  <a:schemeClr val="dk1"/>
                </a:solidFill>
                <a:latin typeface="Albert Sans Medium"/>
                <a:ea typeface="Albert Sans Medium"/>
                <a:cs typeface="Albert Sans Medium"/>
                <a:sym typeface="Albert Sans Medium"/>
              </a:defRPr>
            </a:lvl1pPr>
            <a:lvl2pPr lvl="1" algn="ctr">
              <a:lnSpc>
                <a:spcPct val="100000"/>
              </a:lnSpc>
              <a:spcBef>
                <a:spcPts val="0"/>
              </a:spcBef>
              <a:spcAft>
                <a:spcPts val="0"/>
              </a:spcAft>
              <a:buClr>
                <a:schemeClr val="dk1"/>
              </a:buClr>
              <a:buSzPts val="1800"/>
              <a:buNone/>
              <a:defRPr sz="2400">
                <a:solidFill>
                  <a:schemeClr val="dk1"/>
                </a:solidFill>
              </a:defRPr>
            </a:lvl2pPr>
            <a:lvl3pPr lvl="2" algn="ctr">
              <a:lnSpc>
                <a:spcPct val="100000"/>
              </a:lnSpc>
              <a:spcBef>
                <a:spcPts val="0"/>
              </a:spcBef>
              <a:spcAft>
                <a:spcPts val="0"/>
              </a:spcAft>
              <a:buClr>
                <a:schemeClr val="dk1"/>
              </a:buClr>
              <a:buSzPts val="1800"/>
              <a:buNone/>
              <a:defRPr sz="2400">
                <a:solidFill>
                  <a:schemeClr val="dk1"/>
                </a:solidFill>
              </a:defRPr>
            </a:lvl3pPr>
            <a:lvl4pPr lvl="3" algn="ctr">
              <a:lnSpc>
                <a:spcPct val="100000"/>
              </a:lnSpc>
              <a:spcBef>
                <a:spcPts val="0"/>
              </a:spcBef>
              <a:spcAft>
                <a:spcPts val="0"/>
              </a:spcAft>
              <a:buClr>
                <a:schemeClr val="dk1"/>
              </a:buClr>
              <a:buSzPts val="1800"/>
              <a:buNone/>
              <a:defRPr sz="2400">
                <a:solidFill>
                  <a:schemeClr val="dk1"/>
                </a:solidFill>
              </a:defRPr>
            </a:lvl4pPr>
            <a:lvl5pPr lvl="4" algn="ctr">
              <a:lnSpc>
                <a:spcPct val="100000"/>
              </a:lnSpc>
              <a:spcBef>
                <a:spcPts val="0"/>
              </a:spcBef>
              <a:spcAft>
                <a:spcPts val="0"/>
              </a:spcAft>
              <a:buClr>
                <a:schemeClr val="dk1"/>
              </a:buClr>
              <a:buSzPts val="1800"/>
              <a:buNone/>
              <a:defRPr sz="2400">
                <a:solidFill>
                  <a:schemeClr val="dk1"/>
                </a:solidFill>
              </a:defRPr>
            </a:lvl5pPr>
            <a:lvl6pPr lvl="5" algn="ctr">
              <a:lnSpc>
                <a:spcPct val="100000"/>
              </a:lnSpc>
              <a:spcBef>
                <a:spcPts val="0"/>
              </a:spcBef>
              <a:spcAft>
                <a:spcPts val="0"/>
              </a:spcAft>
              <a:buClr>
                <a:schemeClr val="dk1"/>
              </a:buClr>
              <a:buSzPts val="1800"/>
              <a:buNone/>
              <a:defRPr sz="2400">
                <a:solidFill>
                  <a:schemeClr val="dk1"/>
                </a:solidFill>
              </a:defRPr>
            </a:lvl6pPr>
            <a:lvl7pPr lvl="6" algn="ctr">
              <a:lnSpc>
                <a:spcPct val="100000"/>
              </a:lnSpc>
              <a:spcBef>
                <a:spcPts val="0"/>
              </a:spcBef>
              <a:spcAft>
                <a:spcPts val="0"/>
              </a:spcAft>
              <a:buClr>
                <a:schemeClr val="dk1"/>
              </a:buClr>
              <a:buSzPts val="1800"/>
              <a:buNone/>
              <a:defRPr sz="2400">
                <a:solidFill>
                  <a:schemeClr val="dk1"/>
                </a:solidFill>
              </a:defRPr>
            </a:lvl7pPr>
            <a:lvl8pPr lvl="7" algn="ctr">
              <a:lnSpc>
                <a:spcPct val="100000"/>
              </a:lnSpc>
              <a:spcBef>
                <a:spcPts val="0"/>
              </a:spcBef>
              <a:spcAft>
                <a:spcPts val="0"/>
              </a:spcAft>
              <a:buClr>
                <a:schemeClr val="dk1"/>
              </a:buClr>
              <a:buSzPts val="1800"/>
              <a:buNone/>
              <a:defRPr sz="2400">
                <a:solidFill>
                  <a:schemeClr val="dk1"/>
                </a:solidFill>
              </a:defRPr>
            </a:lvl8pPr>
            <a:lvl9pPr lvl="8" algn="ctr">
              <a:lnSpc>
                <a:spcPct val="100000"/>
              </a:lnSpc>
              <a:spcBef>
                <a:spcPts val="0"/>
              </a:spcBef>
              <a:spcAft>
                <a:spcPts val="0"/>
              </a:spcAft>
              <a:buClr>
                <a:schemeClr val="dk1"/>
              </a:buClr>
              <a:buSzPts val="1800"/>
              <a:buNone/>
              <a:defRPr sz="2400">
                <a:solidFill>
                  <a:schemeClr val="dk1"/>
                </a:solidFill>
              </a:defRPr>
            </a:lvl9pPr>
          </a:lstStyle>
          <a:p>
            <a:r>
              <a:rPr lang="en-US"/>
              <a:t>Click to edit Master subtitle style</a:t>
            </a:r>
            <a:endParaRPr/>
          </a:p>
        </p:txBody>
      </p:sp>
    </p:spTree>
    <p:extLst>
      <p:ext uri="{BB962C8B-B14F-4D97-AF65-F5344CB8AC3E}">
        <p14:creationId xmlns:p14="http://schemas.microsoft.com/office/powerpoint/2010/main" val="278810410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25"/>
        <p:cNvGrpSpPr/>
        <p:nvPr/>
      </p:nvGrpSpPr>
      <p:grpSpPr>
        <a:xfrm>
          <a:off x="0" y="0"/>
          <a:ext cx="0" cy="0"/>
          <a:chOff x="0" y="0"/>
          <a:chExt cx="0" cy="0"/>
        </a:xfrm>
      </p:grpSpPr>
    </p:spTree>
    <p:extLst>
      <p:ext uri="{BB962C8B-B14F-4D97-AF65-F5344CB8AC3E}">
        <p14:creationId xmlns:p14="http://schemas.microsoft.com/office/powerpoint/2010/main" val="300944076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26"/>
        <p:cNvGrpSpPr/>
        <p:nvPr/>
      </p:nvGrpSpPr>
      <p:grpSpPr>
        <a:xfrm>
          <a:off x="0" y="0"/>
          <a:ext cx="0" cy="0"/>
          <a:chOff x="0" y="0"/>
          <a:chExt cx="0" cy="0"/>
        </a:xfrm>
      </p:grpSpPr>
      <p:sp>
        <p:nvSpPr>
          <p:cNvPr id="227" name="Google Shape;227;p27"/>
          <p:cNvSpPr txBox="1">
            <a:spLocks noGrp="1"/>
          </p:cNvSpPr>
          <p:nvPr>
            <p:ph type="title"/>
          </p:nvPr>
        </p:nvSpPr>
        <p:spPr>
          <a:xfrm>
            <a:off x="955600" y="681367"/>
            <a:ext cx="10280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r>
              <a:rPr lang="en-US"/>
              <a:t>Click to edit Master title style</a:t>
            </a:r>
            <a:endParaRPr/>
          </a:p>
        </p:txBody>
      </p:sp>
    </p:spTree>
    <p:extLst>
      <p:ext uri="{BB962C8B-B14F-4D97-AF65-F5344CB8AC3E}">
        <p14:creationId xmlns:p14="http://schemas.microsoft.com/office/powerpoint/2010/main" val="371188669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386633" y="1766000"/>
            <a:ext cx="9418800" cy="27368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8666"/>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
        <p:nvSpPr>
          <p:cNvPr id="10" name="Google Shape;10;p2"/>
          <p:cNvSpPr txBox="1">
            <a:spLocks noGrp="1"/>
          </p:cNvSpPr>
          <p:nvPr>
            <p:ph type="subTitle" idx="1"/>
          </p:nvPr>
        </p:nvSpPr>
        <p:spPr>
          <a:xfrm>
            <a:off x="1386667" y="4502800"/>
            <a:ext cx="9418800" cy="589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21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r>
              <a:rPr lang="en-US"/>
              <a:t>Click to edit Master subtitle style</a:t>
            </a:r>
            <a:endParaRPr/>
          </a:p>
        </p:txBody>
      </p:sp>
      <p:cxnSp>
        <p:nvCxnSpPr>
          <p:cNvPr id="11" name="Google Shape;11;p2"/>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343967" y="-96733"/>
            <a:ext cx="4063200" cy="1795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8623267" y="5247167"/>
            <a:ext cx="4063200" cy="1795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913230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960000" y="1884700"/>
            <a:ext cx="5726400" cy="2793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5333"/>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60" name="Google Shape;60;p9"/>
          <p:cNvSpPr txBox="1">
            <a:spLocks noGrp="1"/>
          </p:cNvSpPr>
          <p:nvPr>
            <p:ph type="subTitle" idx="1"/>
          </p:nvPr>
        </p:nvSpPr>
        <p:spPr>
          <a:xfrm>
            <a:off x="960000" y="4678400"/>
            <a:ext cx="5726400" cy="133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5015820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619400" y="3155029"/>
            <a:ext cx="4953200" cy="1091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6667"/>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a:t>Click to edit Master title style</a:t>
            </a:r>
            <a:endParaRPr/>
          </a:p>
        </p:txBody>
      </p:sp>
      <p:sp>
        <p:nvSpPr>
          <p:cNvPr id="17" name="Google Shape;17;p3"/>
          <p:cNvSpPr txBox="1">
            <a:spLocks noGrp="1"/>
          </p:cNvSpPr>
          <p:nvPr>
            <p:ph type="title" idx="2" hasCustomPrompt="1"/>
          </p:nvPr>
        </p:nvSpPr>
        <p:spPr>
          <a:xfrm>
            <a:off x="4995400" y="1785551"/>
            <a:ext cx="2201200" cy="13044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9333">
                <a:solidFill>
                  <a:schemeClr val="accent1"/>
                </a:solidFill>
              </a:defRPr>
            </a:lvl1pPr>
            <a:lvl2pPr lvl="1" algn="ctr" rtl="0">
              <a:spcBef>
                <a:spcPts val="0"/>
              </a:spcBef>
              <a:spcAft>
                <a:spcPts val="0"/>
              </a:spcAft>
              <a:buSzPts val="6000"/>
              <a:buNone/>
              <a:defRPr sz="8000" b="1"/>
            </a:lvl2pPr>
            <a:lvl3pPr lvl="2" algn="ctr" rtl="0">
              <a:spcBef>
                <a:spcPts val="0"/>
              </a:spcBef>
              <a:spcAft>
                <a:spcPts val="0"/>
              </a:spcAft>
              <a:buSzPts val="6000"/>
              <a:buNone/>
              <a:defRPr sz="8000" b="1"/>
            </a:lvl3pPr>
            <a:lvl4pPr lvl="3" algn="ctr" rtl="0">
              <a:spcBef>
                <a:spcPts val="0"/>
              </a:spcBef>
              <a:spcAft>
                <a:spcPts val="0"/>
              </a:spcAft>
              <a:buSzPts val="6000"/>
              <a:buNone/>
              <a:defRPr sz="8000" b="1"/>
            </a:lvl4pPr>
            <a:lvl5pPr lvl="4" algn="ctr" rtl="0">
              <a:spcBef>
                <a:spcPts val="0"/>
              </a:spcBef>
              <a:spcAft>
                <a:spcPts val="0"/>
              </a:spcAft>
              <a:buSzPts val="6000"/>
              <a:buNone/>
              <a:defRPr sz="8000" b="1"/>
            </a:lvl5pPr>
            <a:lvl6pPr lvl="5" algn="ctr" rtl="0">
              <a:spcBef>
                <a:spcPts val="0"/>
              </a:spcBef>
              <a:spcAft>
                <a:spcPts val="0"/>
              </a:spcAft>
              <a:buSzPts val="6000"/>
              <a:buNone/>
              <a:defRPr sz="8000" b="1"/>
            </a:lvl6pPr>
            <a:lvl7pPr lvl="6" algn="ctr" rtl="0">
              <a:spcBef>
                <a:spcPts val="0"/>
              </a:spcBef>
              <a:spcAft>
                <a:spcPts val="0"/>
              </a:spcAft>
              <a:buSzPts val="6000"/>
              <a:buNone/>
              <a:defRPr sz="8000" b="1"/>
            </a:lvl7pPr>
            <a:lvl8pPr lvl="7" algn="ctr" rtl="0">
              <a:spcBef>
                <a:spcPts val="0"/>
              </a:spcBef>
              <a:spcAft>
                <a:spcPts val="0"/>
              </a:spcAft>
              <a:buSzPts val="6000"/>
              <a:buNone/>
              <a:defRPr sz="8000" b="1"/>
            </a:lvl8pPr>
            <a:lvl9pPr lvl="8" algn="ctr" rtl="0">
              <a:spcBef>
                <a:spcPts val="0"/>
              </a:spcBef>
              <a:spcAft>
                <a:spcPts val="0"/>
              </a:spcAft>
              <a:buSzPts val="6000"/>
              <a:buNone/>
              <a:defRPr sz="8000" b="1"/>
            </a:lvl9pPr>
          </a:lstStyle>
          <a:p>
            <a:r>
              <a:t>xx%</a:t>
            </a:r>
          </a:p>
        </p:txBody>
      </p:sp>
      <p:sp>
        <p:nvSpPr>
          <p:cNvPr id="18" name="Google Shape;18;p3"/>
          <p:cNvSpPr txBox="1">
            <a:spLocks noGrp="1"/>
          </p:cNvSpPr>
          <p:nvPr>
            <p:ph type="subTitle" idx="1"/>
          </p:nvPr>
        </p:nvSpPr>
        <p:spPr>
          <a:xfrm>
            <a:off x="3055200" y="4102233"/>
            <a:ext cx="6081600" cy="5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19" name="Google Shape;19;p3"/>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0" name="Google Shape;20;p3"/>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1" name="Google Shape;21;p3"/>
          <p:cNvCxnSpPr/>
          <p:nvPr/>
        </p:nvCxnSpPr>
        <p:spPr>
          <a:xfrm flipH="1">
            <a:off x="10598567" y="5306367"/>
            <a:ext cx="1838000" cy="1648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 name="Google Shape;22;p3"/>
          <p:cNvCxnSpPr/>
          <p:nvPr/>
        </p:nvCxnSpPr>
        <p:spPr>
          <a:xfrm flipH="1">
            <a:off x="-150500" y="-118267"/>
            <a:ext cx="1891600" cy="1419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98590317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950967" y="593367"/>
            <a:ext cx="6282000" cy="763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5" name="Google Shape;25;p4"/>
          <p:cNvSpPr txBox="1">
            <a:spLocks noGrp="1"/>
          </p:cNvSpPr>
          <p:nvPr>
            <p:ph type="body" idx="1"/>
          </p:nvPr>
        </p:nvSpPr>
        <p:spPr>
          <a:xfrm>
            <a:off x="951000" y="1697233"/>
            <a:ext cx="10290000" cy="4394400"/>
          </a:xfrm>
          <a:prstGeom prst="rect">
            <a:avLst/>
          </a:prstGeom>
        </p:spPr>
        <p:txBody>
          <a:bodyPr spcFirstLastPara="1" wrap="square" lIns="91425" tIns="91425" rIns="91425" bIns="91425" anchor="t" anchorCtr="0">
            <a:noAutofit/>
          </a:bodyPr>
          <a:lstStyle>
            <a:lvl1pPr marL="609585" lvl="0" indent="-457189">
              <a:lnSpc>
                <a:spcPct val="100000"/>
              </a:lnSpc>
              <a:spcBef>
                <a:spcPts val="0"/>
              </a:spcBef>
              <a:spcAft>
                <a:spcPts val="0"/>
              </a:spcAft>
              <a:buClr>
                <a:schemeClr val="dk1"/>
              </a:buClr>
              <a:buSzPts val="1800"/>
              <a:buFont typeface="Lato"/>
              <a:buChar char="●"/>
              <a:defRPr sz="1467"/>
            </a:lvl1pPr>
            <a:lvl2pPr marL="1219170" lvl="1" indent="-423323">
              <a:spcBef>
                <a:spcPts val="0"/>
              </a:spcBef>
              <a:spcAft>
                <a:spcPts val="0"/>
              </a:spcAft>
              <a:buClr>
                <a:schemeClr val="dk1"/>
              </a:buClr>
              <a:buSzPts val="1400"/>
              <a:buFont typeface="Lato"/>
              <a:buChar char="○"/>
              <a:defRPr/>
            </a:lvl2pPr>
            <a:lvl3pPr marL="1828754" lvl="2" indent="-423323">
              <a:spcBef>
                <a:spcPts val="0"/>
              </a:spcBef>
              <a:spcAft>
                <a:spcPts val="0"/>
              </a:spcAft>
              <a:buClr>
                <a:schemeClr val="dk1"/>
              </a:buClr>
              <a:buSzPts val="1400"/>
              <a:buFont typeface="Lato"/>
              <a:buChar char="■"/>
              <a:defRPr/>
            </a:lvl3pPr>
            <a:lvl4pPr marL="2438339" lvl="3" indent="-423323">
              <a:spcBef>
                <a:spcPts val="0"/>
              </a:spcBef>
              <a:spcAft>
                <a:spcPts val="0"/>
              </a:spcAft>
              <a:buClr>
                <a:schemeClr val="dk1"/>
              </a:buClr>
              <a:buSzPts val="1400"/>
              <a:buFont typeface="Lato"/>
              <a:buChar char="●"/>
              <a:defRPr/>
            </a:lvl4pPr>
            <a:lvl5pPr marL="3047924" lvl="4" indent="-423323">
              <a:spcBef>
                <a:spcPts val="0"/>
              </a:spcBef>
              <a:spcAft>
                <a:spcPts val="0"/>
              </a:spcAft>
              <a:buClr>
                <a:schemeClr val="dk1"/>
              </a:buClr>
              <a:buSzPts val="1400"/>
              <a:buFont typeface="Lato"/>
              <a:buChar char="○"/>
              <a:defRPr/>
            </a:lvl5pPr>
            <a:lvl6pPr marL="3657509" lvl="5" indent="-423323">
              <a:spcBef>
                <a:spcPts val="0"/>
              </a:spcBef>
              <a:spcAft>
                <a:spcPts val="0"/>
              </a:spcAft>
              <a:buClr>
                <a:schemeClr val="dk1"/>
              </a:buClr>
              <a:buSzPts val="1400"/>
              <a:buFont typeface="Lato"/>
              <a:buChar char="■"/>
              <a:defRPr/>
            </a:lvl6pPr>
            <a:lvl7pPr marL="4267093" lvl="6" indent="-423323">
              <a:spcBef>
                <a:spcPts val="0"/>
              </a:spcBef>
              <a:spcAft>
                <a:spcPts val="0"/>
              </a:spcAft>
              <a:buClr>
                <a:schemeClr val="dk1"/>
              </a:buClr>
              <a:buSzPts val="1400"/>
              <a:buFont typeface="Lato"/>
              <a:buChar char="●"/>
              <a:defRPr/>
            </a:lvl7pPr>
            <a:lvl8pPr marL="4876678" lvl="7" indent="-423323">
              <a:spcBef>
                <a:spcPts val="0"/>
              </a:spcBef>
              <a:spcAft>
                <a:spcPts val="0"/>
              </a:spcAft>
              <a:buClr>
                <a:schemeClr val="dk1"/>
              </a:buClr>
              <a:buSzPts val="1400"/>
              <a:buFont typeface="Lato"/>
              <a:buChar char="○"/>
              <a:defRPr/>
            </a:lvl8pPr>
            <a:lvl9pPr marL="5486263" lvl="8" indent="-423323">
              <a:spcBef>
                <a:spcPts val="0"/>
              </a:spcBef>
              <a:spcAft>
                <a:spcPts val="0"/>
              </a:spcAft>
              <a:buClr>
                <a:schemeClr val="dk1"/>
              </a:buClr>
              <a:buSzPts val="1400"/>
              <a:buFont typeface="Lato"/>
              <a:buChar char="■"/>
              <a:defRPr/>
            </a:lvl9pPr>
          </a:lstStyle>
          <a:p>
            <a:pPr lvl="0"/>
            <a:r>
              <a:rPr lang="en-US"/>
              <a:t>Click to edit Master text styles</a:t>
            </a:r>
          </a:p>
        </p:txBody>
      </p:sp>
      <p:cxnSp>
        <p:nvCxnSpPr>
          <p:cNvPr id="26" name="Google Shape;26;p4"/>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7" name="Google Shape;27;p4"/>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28" name="Google Shape;28;p4"/>
          <p:cNvCxnSpPr/>
          <p:nvPr/>
        </p:nvCxnSpPr>
        <p:spPr>
          <a:xfrm>
            <a:off x="9179867" y="-151467"/>
            <a:ext cx="3420800" cy="17416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88194238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950967" y="593367"/>
            <a:ext cx="7574800" cy="763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31" name="Google Shape;31;p5"/>
          <p:cNvSpPr txBox="1">
            <a:spLocks noGrp="1"/>
          </p:cNvSpPr>
          <p:nvPr>
            <p:ph type="subTitle" idx="1"/>
          </p:nvPr>
        </p:nvSpPr>
        <p:spPr>
          <a:xfrm>
            <a:off x="6718633" y="3401932"/>
            <a:ext cx="3314800" cy="66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3200" b="1">
                <a:latin typeface="Vidaloka"/>
                <a:ea typeface="Vidaloka"/>
                <a:cs typeface="Vidaloka"/>
                <a:sym typeface="Vidaloka"/>
              </a:defRPr>
            </a:lvl2pPr>
            <a:lvl3pPr lvl="2" algn="ctr" rtl="0">
              <a:spcBef>
                <a:spcPts val="0"/>
              </a:spcBef>
              <a:spcAft>
                <a:spcPts val="0"/>
              </a:spcAft>
              <a:buSzPts val="2400"/>
              <a:buFont typeface="Vidaloka"/>
              <a:buNone/>
              <a:defRPr sz="3200" b="1">
                <a:latin typeface="Vidaloka"/>
                <a:ea typeface="Vidaloka"/>
                <a:cs typeface="Vidaloka"/>
                <a:sym typeface="Vidaloka"/>
              </a:defRPr>
            </a:lvl3pPr>
            <a:lvl4pPr lvl="3" algn="ctr" rtl="0">
              <a:spcBef>
                <a:spcPts val="0"/>
              </a:spcBef>
              <a:spcAft>
                <a:spcPts val="0"/>
              </a:spcAft>
              <a:buSzPts val="2400"/>
              <a:buFont typeface="Vidaloka"/>
              <a:buNone/>
              <a:defRPr sz="3200" b="1">
                <a:latin typeface="Vidaloka"/>
                <a:ea typeface="Vidaloka"/>
                <a:cs typeface="Vidaloka"/>
                <a:sym typeface="Vidaloka"/>
              </a:defRPr>
            </a:lvl4pPr>
            <a:lvl5pPr lvl="4" algn="ctr" rtl="0">
              <a:spcBef>
                <a:spcPts val="0"/>
              </a:spcBef>
              <a:spcAft>
                <a:spcPts val="0"/>
              </a:spcAft>
              <a:buSzPts val="2400"/>
              <a:buFont typeface="Vidaloka"/>
              <a:buNone/>
              <a:defRPr sz="3200" b="1">
                <a:latin typeface="Vidaloka"/>
                <a:ea typeface="Vidaloka"/>
                <a:cs typeface="Vidaloka"/>
                <a:sym typeface="Vidaloka"/>
              </a:defRPr>
            </a:lvl5pPr>
            <a:lvl6pPr lvl="5" algn="ctr" rtl="0">
              <a:spcBef>
                <a:spcPts val="0"/>
              </a:spcBef>
              <a:spcAft>
                <a:spcPts val="0"/>
              </a:spcAft>
              <a:buSzPts val="2400"/>
              <a:buFont typeface="Vidaloka"/>
              <a:buNone/>
              <a:defRPr sz="3200" b="1">
                <a:latin typeface="Vidaloka"/>
                <a:ea typeface="Vidaloka"/>
                <a:cs typeface="Vidaloka"/>
                <a:sym typeface="Vidaloka"/>
              </a:defRPr>
            </a:lvl6pPr>
            <a:lvl7pPr lvl="6" algn="ctr" rtl="0">
              <a:spcBef>
                <a:spcPts val="0"/>
              </a:spcBef>
              <a:spcAft>
                <a:spcPts val="0"/>
              </a:spcAft>
              <a:buSzPts val="2400"/>
              <a:buFont typeface="Vidaloka"/>
              <a:buNone/>
              <a:defRPr sz="3200" b="1">
                <a:latin typeface="Vidaloka"/>
                <a:ea typeface="Vidaloka"/>
                <a:cs typeface="Vidaloka"/>
                <a:sym typeface="Vidaloka"/>
              </a:defRPr>
            </a:lvl7pPr>
            <a:lvl8pPr lvl="7" algn="ctr" rtl="0">
              <a:spcBef>
                <a:spcPts val="0"/>
              </a:spcBef>
              <a:spcAft>
                <a:spcPts val="0"/>
              </a:spcAft>
              <a:buSzPts val="2400"/>
              <a:buFont typeface="Vidaloka"/>
              <a:buNone/>
              <a:defRPr sz="3200" b="1">
                <a:latin typeface="Vidaloka"/>
                <a:ea typeface="Vidaloka"/>
                <a:cs typeface="Vidaloka"/>
                <a:sym typeface="Vidaloka"/>
              </a:defRPr>
            </a:lvl8pPr>
            <a:lvl9pPr lvl="8" algn="ctr" rtl="0">
              <a:spcBef>
                <a:spcPts val="0"/>
              </a:spcBef>
              <a:spcAft>
                <a:spcPts val="0"/>
              </a:spcAft>
              <a:buSzPts val="2400"/>
              <a:buFont typeface="Vidaloka"/>
              <a:buNone/>
              <a:defRPr sz="3200" b="1">
                <a:latin typeface="Vidaloka"/>
                <a:ea typeface="Vidaloka"/>
                <a:cs typeface="Vidaloka"/>
                <a:sym typeface="Vidaloka"/>
              </a:defRPr>
            </a:lvl9pPr>
          </a:lstStyle>
          <a:p>
            <a:r>
              <a:rPr lang="en-US"/>
              <a:t>Click to edit Master subtitle style</a:t>
            </a:r>
            <a:endParaRPr/>
          </a:p>
        </p:txBody>
      </p:sp>
      <p:sp>
        <p:nvSpPr>
          <p:cNvPr id="32" name="Google Shape;32;p5"/>
          <p:cNvSpPr txBox="1">
            <a:spLocks noGrp="1"/>
          </p:cNvSpPr>
          <p:nvPr>
            <p:ph type="subTitle" idx="2"/>
          </p:nvPr>
        </p:nvSpPr>
        <p:spPr>
          <a:xfrm>
            <a:off x="6718633" y="3948267"/>
            <a:ext cx="3314800" cy="120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33" name="Google Shape;33;p5"/>
          <p:cNvSpPr txBox="1">
            <a:spLocks noGrp="1"/>
          </p:cNvSpPr>
          <p:nvPr>
            <p:ph type="subTitle" idx="3"/>
          </p:nvPr>
        </p:nvSpPr>
        <p:spPr>
          <a:xfrm>
            <a:off x="2257567" y="3401932"/>
            <a:ext cx="3314800" cy="66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3200" b="1">
                <a:latin typeface="Vidaloka"/>
                <a:ea typeface="Vidaloka"/>
                <a:cs typeface="Vidaloka"/>
                <a:sym typeface="Vidaloka"/>
              </a:defRPr>
            </a:lvl2pPr>
            <a:lvl3pPr lvl="2" algn="ctr" rtl="0">
              <a:spcBef>
                <a:spcPts val="0"/>
              </a:spcBef>
              <a:spcAft>
                <a:spcPts val="0"/>
              </a:spcAft>
              <a:buSzPts val="2400"/>
              <a:buFont typeface="Vidaloka"/>
              <a:buNone/>
              <a:defRPr sz="3200" b="1">
                <a:latin typeface="Vidaloka"/>
                <a:ea typeface="Vidaloka"/>
                <a:cs typeface="Vidaloka"/>
                <a:sym typeface="Vidaloka"/>
              </a:defRPr>
            </a:lvl3pPr>
            <a:lvl4pPr lvl="3" algn="ctr" rtl="0">
              <a:spcBef>
                <a:spcPts val="0"/>
              </a:spcBef>
              <a:spcAft>
                <a:spcPts val="0"/>
              </a:spcAft>
              <a:buSzPts val="2400"/>
              <a:buFont typeface="Vidaloka"/>
              <a:buNone/>
              <a:defRPr sz="3200" b="1">
                <a:latin typeface="Vidaloka"/>
                <a:ea typeface="Vidaloka"/>
                <a:cs typeface="Vidaloka"/>
                <a:sym typeface="Vidaloka"/>
              </a:defRPr>
            </a:lvl4pPr>
            <a:lvl5pPr lvl="4" algn="ctr" rtl="0">
              <a:spcBef>
                <a:spcPts val="0"/>
              </a:spcBef>
              <a:spcAft>
                <a:spcPts val="0"/>
              </a:spcAft>
              <a:buSzPts val="2400"/>
              <a:buFont typeface="Vidaloka"/>
              <a:buNone/>
              <a:defRPr sz="3200" b="1">
                <a:latin typeface="Vidaloka"/>
                <a:ea typeface="Vidaloka"/>
                <a:cs typeface="Vidaloka"/>
                <a:sym typeface="Vidaloka"/>
              </a:defRPr>
            </a:lvl5pPr>
            <a:lvl6pPr lvl="5" algn="ctr" rtl="0">
              <a:spcBef>
                <a:spcPts val="0"/>
              </a:spcBef>
              <a:spcAft>
                <a:spcPts val="0"/>
              </a:spcAft>
              <a:buSzPts val="2400"/>
              <a:buFont typeface="Vidaloka"/>
              <a:buNone/>
              <a:defRPr sz="3200" b="1">
                <a:latin typeface="Vidaloka"/>
                <a:ea typeface="Vidaloka"/>
                <a:cs typeface="Vidaloka"/>
                <a:sym typeface="Vidaloka"/>
              </a:defRPr>
            </a:lvl6pPr>
            <a:lvl7pPr lvl="6" algn="ctr" rtl="0">
              <a:spcBef>
                <a:spcPts val="0"/>
              </a:spcBef>
              <a:spcAft>
                <a:spcPts val="0"/>
              </a:spcAft>
              <a:buSzPts val="2400"/>
              <a:buFont typeface="Vidaloka"/>
              <a:buNone/>
              <a:defRPr sz="3200" b="1">
                <a:latin typeface="Vidaloka"/>
                <a:ea typeface="Vidaloka"/>
                <a:cs typeface="Vidaloka"/>
                <a:sym typeface="Vidaloka"/>
              </a:defRPr>
            </a:lvl7pPr>
            <a:lvl8pPr lvl="7" algn="ctr" rtl="0">
              <a:spcBef>
                <a:spcPts val="0"/>
              </a:spcBef>
              <a:spcAft>
                <a:spcPts val="0"/>
              </a:spcAft>
              <a:buSzPts val="2400"/>
              <a:buFont typeface="Vidaloka"/>
              <a:buNone/>
              <a:defRPr sz="3200" b="1">
                <a:latin typeface="Vidaloka"/>
                <a:ea typeface="Vidaloka"/>
                <a:cs typeface="Vidaloka"/>
                <a:sym typeface="Vidaloka"/>
              </a:defRPr>
            </a:lvl8pPr>
            <a:lvl9pPr lvl="8" algn="ctr" rtl="0">
              <a:spcBef>
                <a:spcPts val="0"/>
              </a:spcBef>
              <a:spcAft>
                <a:spcPts val="0"/>
              </a:spcAft>
              <a:buSzPts val="2400"/>
              <a:buFont typeface="Vidaloka"/>
              <a:buNone/>
              <a:defRPr sz="3200" b="1">
                <a:latin typeface="Vidaloka"/>
                <a:ea typeface="Vidaloka"/>
                <a:cs typeface="Vidaloka"/>
                <a:sym typeface="Vidaloka"/>
              </a:defRPr>
            </a:lvl9pPr>
          </a:lstStyle>
          <a:p>
            <a:r>
              <a:rPr lang="en-US"/>
              <a:t>Click to edit Master subtitle style</a:t>
            </a:r>
            <a:endParaRPr/>
          </a:p>
        </p:txBody>
      </p:sp>
      <p:sp>
        <p:nvSpPr>
          <p:cNvPr id="34" name="Google Shape;34;p5"/>
          <p:cNvSpPr txBox="1">
            <a:spLocks noGrp="1"/>
          </p:cNvSpPr>
          <p:nvPr>
            <p:ph type="subTitle" idx="4"/>
          </p:nvPr>
        </p:nvSpPr>
        <p:spPr>
          <a:xfrm>
            <a:off x="2257567" y="3948267"/>
            <a:ext cx="3314800" cy="120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35" name="Google Shape;35;p5"/>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6" name="Google Shape;36;p5"/>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37" name="Google Shape;37;p5"/>
          <p:cNvCxnSpPr/>
          <p:nvPr/>
        </p:nvCxnSpPr>
        <p:spPr>
          <a:xfrm flipH="1">
            <a:off x="9247667" y="5241767"/>
            <a:ext cx="3399200" cy="1806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714616848"/>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950967" y="593367"/>
            <a:ext cx="10290000" cy="763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cxnSp>
        <p:nvCxnSpPr>
          <p:cNvPr id="40" name="Google Shape;40;p6"/>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1" name="Google Shape;41;p6"/>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33805855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2"/>
        <p:cNvGrpSpPr/>
        <p:nvPr/>
      </p:nvGrpSpPr>
      <p:grpSpPr>
        <a:xfrm>
          <a:off x="0" y="0"/>
          <a:ext cx="0" cy="0"/>
          <a:chOff x="0" y="0"/>
          <a:chExt cx="0" cy="0"/>
        </a:xfrm>
      </p:grpSpPr>
      <p:sp>
        <p:nvSpPr>
          <p:cNvPr id="43" name="Google Shape;43;p7"/>
          <p:cNvSpPr txBox="1">
            <a:spLocks noGrp="1"/>
          </p:cNvSpPr>
          <p:nvPr>
            <p:ph type="subTitle" idx="1"/>
          </p:nvPr>
        </p:nvSpPr>
        <p:spPr>
          <a:xfrm>
            <a:off x="2996667" y="1910733"/>
            <a:ext cx="2450800" cy="4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2400"/>
              <a:buFont typeface="Vidaloka"/>
              <a:buNone/>
              <a:defRPr sz="32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3200" b="1">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3200" b="1">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3200" b="1">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3200" b="1">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3200" b="1">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3200" b="1">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3200" b="1">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3200" b="1">
                <a:solidFill>
                  <a:schemeClr val="accent1"/>
                </a:solidFill>
                <a:latin typeface="Vidaloka"/>
                <a:ea typeface="Vidaloka"/>
                <a:cs typeface="Vidaloka"/>
                <a:sym typeface="Vidaloka"/>
              </a:defRPr>
            </a:lvl9pPr>
          </a:lstStyle>
          <a:p>
            <a:r>
              <a:rPr lang="en-US"/>
              <a:t>Click to edit Master subtitle style</a:t>
            </a:r>
            <a:endParaRPr/>
          </a:p>
        </p:txBody>
      </p:sp>
      <p:sp>
        <p:nvSpPr>
          <p:cNvPr id="44" name="Google Shape;44;p7"/>
          <p:cNvSpPr txBox="1">
            <a:spLocks noGrp="1"/>
          </p:cNvSpPr>
          <p:nvPr>
            <p:ph type="subTitle" idx="2"/>
          </p:nvPr>
        </p:nvSpPr>
        <p:spPr>
          <a:xfrm>
            <a:off x="2996667" y="2386733"/>
            <a:ext cx="6880400" cy="3672000"/>
          </a:xfrm>
          <a:prstGeom prst="rect">
            <a:avLst/>
          </a:prstGeom>
        </p:spPr>
        <p:txBody>
          <a:bodyPr spcFirstLastPara="1" wrap="square" lIns="91425" tIns="91425" rIns="91425" bIns="91425" anchor="t" anchorCtr="0">
            <a:noAutofit/>
          </a:bodyPr>
          <a:lstStyle>
            <a:lvl1pPr marR="67732" lvl="0" rtl="0">
              <a:lnSpc>
                <a:spcPct val="166000"/>
              </a:lnSpc>
              <a:spcBef>
                <a:spcPts val="0"/>
              </a:spcBef>
              <a:spcAft>
                <a:spcPts val="0"/>
              </a:spcAft>
              <a:buClr>
                <a:schemeClr val="accent1"/>
              </a:buClr>
              <a:buSzPts val="1400"/>
              <a:buChar char="●"/>
              <a:defRPr sz="1867">
                <a:solidFill>
                  <a:srgbClr val="374957"/>
                </a:solidFill>
              </a:defRPr>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r>
              <a:rPr lang="en-US"/>
              <a:t>Click to edit Master subtitle style</a:t>
            </a:r>
            <a:endParaRPr/>
          </a:p>
        </p:txBody>
      </p:sp>
      <p:sp>
        <p:nvSpPr>
          <p:cNvPr id="45" name="Google Shape;45;p7"/>
          <p:cNvSpPr txBox="1">
            <a:spLocks noGrp="1"/>
          </p:cNvSpPr>
          <p:nvPr>
            <p:ph type="title"/>
          </p:nvPr>
        </p:nvSpPr>
        <p:spPr>
          <a:xfrm>
            <a:off x="950967" y="593367"/>
            <a:ext cx="57296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cxnSp>
        <p:nvCxnSpPr>
          <p:cNvPr id="46" name="Google Shape;46;p7"/>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47" name="Google Shape;47;p7"/>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82309331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1496667" y="1430667"/>
            <a:ext cx="9198800" cy="380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128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r>
              <a:rPr lang="en-US"/>
              <a:t>Click to edit Master title style</a:t>
            </a:r>
            <a:endParaRPr/>
          </a:p>
        </p:txBody>
      </p:sp>
      <p:cxnSp>
        <p:nvCxnSpPr>
          <p:cNvPr id="50" name="Google Shape;50;p8"/>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51" name="Google Shape;51;p8"/>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52" name="Google Shape;52;p8"/>
          <p:cNvCxnSpPr/>
          <p:nvPr/>
        </p:nvCxnSpPr>
        <p:spPr>
          <a:xfrm flipH="1">
            <a:off x="9457667" y="5246767"/>
            <a:ext cx="3110400" cy="1796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53" name="Google Shape;53;p8"/>
          <p:cNvCxnSpPr/>
          <p:nvPr/>
        </p:nvCxnSpPr>
        <p:spPr>
          <a:xfrm flipH="1">
            <a:off x="-560600" y="-162133"/>
            <a:ext cx="3110400" cy="1796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36065240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54"/>
        <p:cNvGrpSpPr/>
        <p:nvPr/>
      </p:nvGrpSpPr>
      <p:grpSpPr>
        <a:xfrm>
          <a:off x="0" y="0"/>
          <a:ext cx="0" cy="0"/>
          <a:chOff x="0" y="0"/>
          <a:chExt cx="0" cy="0"/>
        </a:xfrm>
      </p:grpSpPr>
      <p:sp>
        <p:nvSpPr>
          <p:cNvPr id="55" name="Google Shape;55;p9"/>
          <p:cNvSpPr txBox="1">
            <a:spLocks noGrp="1"/>
          </p:cNvSpPr>
          <p:nvPr>
            <p:ph type="subTitle" idx="1"/>
          </p:nvPr>
        </p:nvSpPr>
        <p:spPr>
          <a:xfrm>
            <a:off x="1194600" y="2242667"/>
            <a:ext cx="5129600" cy="317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867"/>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r>
              <a:rPr lang="en-US"/>
              <a:t>Click to edit Master subtitle style</a:t>
            </a:r>
            <a:endParaRPr/>
          </a:p>
        </p:txBody>
      </p:sp>
      <p:sp>
        <p:nvSpPr>
          <p:cNvPr id="56" name="Google Shape;56;p9"/>
          <p:cNvSpPr txBox="1">
            <a:spLocks noGrp="1"/>
          </p:cNvSpPr>
          <p:nvPr>
            <p:ph type="title"/>
          </p:nvPr>
        </p:nvSpPr>
        <p:spPr>
          <a:xfrm>
            <a:off x="950967" y="593367"/>
            <a:ext cx="75732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cxnSp>
        <p:nvCxnSpPr>
          <p:cNvPr id="57" name="Google Shape;57;p9"/>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58" name="Google Shape;58;p9"/>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59" name="Google Shape;59;p9"/>
          <p:cNvCxnSpPr/>
          <p:nvPr/>
        </p:nvCxnSpPr>
        <p:spPr>
          <a:xfrm flipH="1">
            <a:off x="7900600" y="3730000"/>
            <a:ext cx="4504000" cy="3289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60361430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0"/>
        <p:cNvGrpSpPr/>
        <p:nvPr/>
      </p:nvGrpSpPr>
      <p:grpSpPr>
        <a:xfrm>
          <a:off x="0" y="0"/>
          <a:ext cx="0" cy="0"/>
          <a:chOff x="0" y="0"/>
          <a:chExt cx="0" cy="0"/>
        </a:xfrm>
      </p:grpSpPr>
      <p:sp>
        <p:nvSpPr>
          <p:cNvPr id="61" name="Google Shape;61;p10"/>
          <p:cNvSpPr txBox="1">
            <a:spLocks noGrp="1"/>
          </p:cNvSpPr>
          <p:nvPr>
            <p:ph type="body" idx="1"/>
          </p:nvPr>
        </p:nvSpPr>
        <p:spPr>
          <a:xfrm>
            <a:off x="950967" y="589236"/>
            <a:ext cx="4742800" cy="1303600"/>
          </a:xfrm>
          <a:prstGeom prst="rect">
            <a:avLst/>
          </a:prstGeom>
        </p:spPr>
        <p:txBody>
          <a:bodyPr spcFirstLastPara="1" wrap="square" lIns="91425" tIns="91425" rIns="91425" bIns="91425" anchor="t" anchorCtr="0">
            <a:noAutofit/>
          </a:bodyPr>
          <a:lstStyle>
            <a:lvl1pPr marL="609585" lvl="0" indent="-304792">
              <a:lnSpc>
                <a:spcPct val="100000"/>
              </a:lnSpc>
              <a:spcBef>
                <a:spcPts val="0"/>
              </a:spcBef>
              <a:spcAft>
                <a:spcPts val="0"/>
              </a:spcAft>
              <a:buSzPts val="1800"/>
              <a:buNone/>
              <a:defRPr sz="4000">
                <a:latin typeface="Vidaloka"/>
                <a:ea typeface="Vidaloka"/>
                <a:cs typeface="Vidaloka"/>
                <a:sym typeface="Vidaloka"/>
              </a:defRPr>
            </a:lvl1pPr>
          </a:lstStyle>
          <a:p>
            <a:pPr lvl="0"/>
            <a:r>
              <a:rPr lang="en-US"/>
              <a:t>Click to edit Master text styles</a:t>
            </a:r>
          </a:p>
        </p:txBody>
      </p:sp>
      <p:cxnSp>
        <p:nvCxnSpPr>
          <p:cNvPr id="62" name="Google Shape;62;p10"/>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63" name="Google Shape;63;p10"/>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64" name="Google Shape;64;p10"/>
          <p:cNvCxnSpPr/>
          <p:nvPr/>
        </p:nvCxnSpPr>
        <p:spPr>
          <a:xfrm rot="10800000" flipH="1">
            <a:off x="8193300" y="4138300"/>
            <a:ext cx="4157600" cy="29348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57272613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5"/>
        <p:cNvGrpSpPr/>
        <p:nvPr/>
      </p:nvGrpSpPr>
      <p:grpSpPr>
        <a:xfrm>
          <a:off x="0" y="0"/>
          <a:ext cx="0" cy="0"/>
          <a:chOff x="0" y="0"/>
          <a:chExt cx="0" cy="0"/>
        </a:xfrm>
      </p:grpSpPr>
      <p:sp>
        <p:nvSpPr>
          <p:cNvPr id="66" name="Google Shape;66;p11"/>
          <p:cNvSpPr txBox="1">
            <a:spLocks noGrp="1"/>
          </p:cNvSpPr>
          <p:nvPr>
            <p:ph type="title" hasCustomPrompt="1"/>
          </p:nvPr>
        </p:nvSpPr>
        <p:spPr>
          <a:xfrm>
            <a:off x="950967" y="1793817"/>
            <a:ext cx="10290000" cy="21924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0"/>
              <a:buNone/>
              <a:defRPr sz="16000">
                <a:solidFill>
                  <a:schemeClr val="accent1"/>
                </a:solidFill>
              </a:defRPr>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67" name="Google Shape;67;p11"/>
          <p:cNvSpPr txBox="1">
            <a:spLocks noGrp="1"/>
          </p:cNvSpPr>
          <p:nvPr>
            <p:ph type="subTitle" idx="1"/>
          </p:nvPr>
        </p:nvSpPr>
        <p:spPr>
          <a:xfrm>
            <a:off x="2019100" y="4251531"/>
            <a:ext cx="8160400" cy="500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2133"/>
            </a:lvl1pPr>
            <a:lvl2pPr lvl="1" algn="ctr">
              <a:spcBef>
                <a:spcPts val="0"/>
              </a:spcBef>
              <a:spcAft>
                <a:spcPts val="0"/>
              </a:spcAft>
              <a:buSzPts val="1600"/>
              <a:buNone/>
              <a:defRPr sz="2133"/>
            </a:lvl2pPr>
            <a:lvl3pPr lvl="2" algn="ctr">
              <a:spcBef>
                <a:spcPts val="0"/>
              </a:spcBef>
              <a:spcAft>
                <a:spcPts val="0"/>
              </a:spcAft>
              <a:buSzPts val="1600"/>
              <a:buNone/>
              <a:defRPr sz="2133"/>
            </a:lvl3pPr>
            <a:lvl4pPr lvl="3" algn="ctr">
              <a:spcBef>
                <a:spcPts val="0"/>
              </a:spcBef>
              <a:spcAft>
                <a:spcPts val="0"/>
              </a:spcAft>
              <a:buSzPts val="1600"/>
              <a:buNone/>
              <a:defRPr sz="2133"/>
            </a:lvl4pPr>
            <a:lvl5pPr lvl="4" algn="ctr">
              <a:spcBef>
                <a:spcPts val="0"/>
              </a:spcBef>
              <a:spcAft>
                <a:spcPts val="0"/>
              </a:spcAft>
              <a:buSzPts val="1600"/>
              <a:buNone/>
              <a:defRPr sz="2133"/>
            </a:lvl5pPr>
            <a:lvl6pPr lvl="5" algn="ctr">
              <a:spcBef>
                <a:spcPts val="0"/>
              </a:spcBef>
              <a:spcAft>
                <a:spcPts val="0"/>
              </a:spcAft>
              <a:buSzPts val="1600"/>
              <a:buNone/>
              <a:defRPr sz="2133"/>
            </a:lvl6pPr>
            <a:lvl7pPr lvl="6" algn="ctr">
              <a:spcBef>
                <a:spcPts val="0"/>
              </a:spcBef>
              <a:spcAft>
                <a:spcPts val="0"/>
              </a:spcAft>
              <a:buSzPts val="1600"/>
              <a:buNone/>
              <a:defRPr sz="2133"/>
            </a:lvl7pPr>
            <a:lvl8pPr lvl="7" algn="ctr">
              <a:spcBef>
                <a:spcPts val="0"/>
              </a:spcBef>
              <a:spcAft>
                <a:spcPts val="0"/>
              </a:spcAft>
              <a:buSzPts val="1600"/>
              <a:buNone/>
              <a:defRPr sz="2133"/>
            </a:lvl8pPr>
            <a:lvl9pPr lvl="8" algn="ctr">
              <a:spcBef>
                <a:spcPts val="0"/>
              </a:spcBef>
              <a:spcAft>
                <a:spcPts val="0"/>
              </a:spcAft>
              <a:buSzPts val="1600"/>
              <a:buNone/>
              <a:defRPr sz="2133"/>
            </a:lvl9pPr>
          </a:lstStyle>
          <a:p>
            <a:r>
              <a:rPr lang="en-US"/>
              <a:t>Click to edit Master subtitle style</a:t>
            </a:r>
            <a:endParaRPr/>
          </a:p>
        </p:txBody>
      </p:sp>
      <p:cxnSp>
        <p:nvCxnSpPr>
          <p:cNvPr id="68" name="Google Shape;68;p11"/>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69" name="Google Shape;69;p11"/>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70" name="Google Shape;70;p11"/>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71" name="Google Shape;71;p11"/>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88530555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extLst>
      <p:ext uri="{BB962C8B-B14F-4D97-AF65-F5344CB8AC3E}">
        <p14:creationId xmlns:p14="http://schemas.microsoft.com/office/powerpoint/2010/main" val="3913812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1"/>
        <p:cNvGrpSpPr/>
        <p:nvPr/>
      </p:nvGrpSpPr>
      <p:grpSpPr>
        <a:xfrm>
          <a:off x="0" y="0"/>
          <a:ext cx="0" cy="0"/>
          <a:chOff x="0" y="0"/>
          <a:chExt cx="0" cy="0"/>
        </a:xfrm>
      </p:grpSpPr>
      <p:sp>
        <p:nvSpPr>
          <p:cNvPr id="62" name="Google Shape;62;p10"/>
          <p:cNvSpPr>
            <a:spLocks noGrp="1"/>
          </p:cNvSpPr>
          <p:nvPr>
            <p:ph type="pic" idx="2"/>
          </p:nvPr>
        </p:nvSpPr>
        <p:spPr>
          <a:xfrm>
            <a:off x="0" y="0"/>
            <a:ext cx="12192000" cy="6858000"/>
          </a:xfrm>
          <a:prstGeom prst="rect">
            <a:avLst/>
          </a:prstGeom>
          <a:noFill/>
          <a:ln>
            <a:noFill/>
          </a:ln>
        </p:spPr>
      </p:sp>
      <p:sp>
        <p:nvSpPr>
          <p:cNvPr id="63" name="Google Shape;63;p10"/>
          <p:cNvSpPr txBox="1">
            <a:spLocks noGrp="1"/>
          </p:cNvSpPr>
          <p:nvPr>
            <p:ph type="title"/>
          </p:nvPr>
        </p:nvSpPr>
        <p:spPr>
          <a:xfrm>
            <a:off x="960000" y="4619567"/>
            <a:ext cx="6374800" cy="1525200"/>
          </a:xfrm>
          <a:prstGeom prst="rect">
            <a:avLst/>
          </a:prstGeom>
          <a:solidFill>
            <a:schemeClr val="dk1"/>
          </a:solidFill>
        </p:spPr>
        <p:txBody>
          <a:bodyPr spcFirstLastPara="1" wrap="square" lIns="91425" tIns="91425" rIns="91425" bIns="91425" anchor="t" anchorCtr="0">
            <a:noAutofit/>
          </a:bodyPr>
          <a:lstStyle>
            <a:lvl1pPr lvl="0" rtl="0">
              <a:lnSpc>
                <a:spcPct val="115000"/>
              </a:lnSpc>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72718590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950967" y="593367"/>
            <a:ext cx="4778400" cy="763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75" name="Google Shape;75;p13"/>
          <p:cNvSpPr txBox="1">
            <a:spLocks noGrp="1"/>
          </p:cNvSpPr>
          <p:nvPr>
            <p:ph type="subTitle" idx="1"/>
          </p:nvPr>
        </p:nvSpPr>
        <p:spPr>
          <a:xfrm>
            <a:off x="6668000" y="2590567"/>
            <a:ext cx="3314800" cy="476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76" name="Google Shape;76;p13"/>
          <p:cNvSpPr txBox="1">
            <a:spLocks noGrp="1"/>
          </p:cNvSpPr>
          <p:nvPr>
            <p:ph type="subTitle" idx="2"/>
          </p:nvPr>
        </p:nvSpPr>
        <p:spPr>
          <a:xfrm>
            <a:off x="6668000" y="3006800"/>
            <a:ext cx="3314800" cy="82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77" name="Google Shape;77;p13"/>
          <p:cNvSpPr txBox="1">
            <a:spLocks noGrp="1"/>
          </p:cNvSpPr>
          <p:nvPr>
            <p:ph type="subTitle" idx="3"/>
          </p:nvPr>
        </p:nvSpPr>
        <p:spPr>
          <a:xfrm>
            <a:off x="2206933" y="2590567"/>
            <a:ext cx="3314800" cy="476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78" name="Google Shape;78;p13"/>
          <p:cNvSpPr txBox="1">
            <a:spLocks noGrp="1"/>
          </p:cNvSpPr>
          <p:nvPr>
            <p:ph type="subTitle" idx="4"/>
          </p:nvPr>
        </p:nvSpPr>
        <p:spPr>
          <a:xfrm>
            <a:off x="2206933" y="3006800"/>
            <a:ext cx="3314800" cy="82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79" name="Google Shape;79;p13"/>
          <p:cNvSpPr txBox="1">
            <a:spLocks noGrp="1"/>
          </p:cNvSpPr>
          <p:nvPr>
            <p:ph type="subTitle" idx="5"/>
          </p:nvPr>
        </p:nvSpPr>
        <p:spPr>
          <a:xfrm>
            <a:off x="6668000" y="4965267"/>
            <a:ext cx="3314800" cy="476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80" name="Google Shape;80;p13"/>
          <p:cNvSpPr txBox="1">
            <a:spLocks noGrp="1"/>
          </p:cNvSpPr>
          <p:nvPr>
            <p:ph type="subTitle" idx="6"/>
          </p:nvPr>
        </p:nvSpPr>
        <p:spPr>
          <a:xfrm>
            <a:off x="6668000" y="5381500"/>
            <a:ext cx="3314800" cy="82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81" name="Google Shape;81;p13"/>
          <p:cNvSpPr txBox="1">
            <a:spLocks noGrp="1"/>
          </p:cNvSpPr>
          <p:nvPr>
            <p:ph type="subTitle" idx="7"/>
          </p:nvPr>
        </p:nvSpPr>
        <p:spPr>
          <a:xfrm>
            <a:off x="2206933" y="4965267"/>
            <a:ext cx="3314800" cy="476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3200">
                <a:latin typeface="Vidaloka"/>
                <a:ea typeface="Vidaloka"/>
                <a:cs typeface="Vidaloka"/>
                <a:sym typeface="Vidaloka"/>
              </a:defRPr>
            </a:lvl1pPr>
            <a:lvl2pPr lvl="1" algn="ctr" rtl="0">
              <a:spcBef>
                <a:spcPts val="0"/>
              </a:spcBef>
              <a:spcAft>
                <a:spcPts val="0"/>
              </a:spcAft>
              <a:buSzPts val="2100"/>
              <a:buNone/>
              <a:defRPr sz="2800" b="1"/>
            </a:lvl2pPr>
            <a:lvl3pPr lvl="2" algn="ctr" rtl="0">
              <a:spcBef>
                <a:spcPts val="0"/>
              </a:spcBef>
              <a:spcAft>
                <a:spcPts val="0"/>
              </a:spcAft>
              <a:buSzPts val="2100"/>
              <a:buNone/>
              <a:defRPr sz="2800" b="1"/>
            </a:lvl3pPr>
            <a:lvl4pPr lvl="3" algn="ctr" rtl="0">
              <a:spcBef>
                <a:spcPts val="0"/>
              </a:spcBef>
              <a:spcAft>
                <a:spcPts val="0"/>
              </a:spcAft>
              <a:buSzPts val="2100"/>
              <a:buNone/>
              <a:defRPr sz="2800" b="1"/>
            </a:lvl4pPr>
            <a:lvl5pPr lvl="4" algn="ctr" rtl="0">
              <a:spcBef>
                <a:spcPts val="0"/>
              </a:spcBef>
              <a:spcAft>
                <a:spcPts val="0"/>
              </a:spcAft>
              <a:buSzPts val="2100"/>
              <a:buNone/>
              <a:defRPr sz="2800" b="1"/>
            </a:lvl5pPr>
            <a:lvl6pPr lvl="5" algn="ctr" rtl="0">
              <a:spcBef>
                <a:spcPts val="0"/>
              </a:spcBef>
              <a:spcAft>
                <a:spcPts val="0"/>
              </a:spcAft>
              <a:buSzPts val="2100"/>
              <a:buNone/>
              <a:defRPr sz="2800" b="1"/>
            </a:lvl6pPr>
            <a:lvl7pPr lvl="6" algn="ctr" rtl="0">
              <a:spcBef>
                <a:spcPts val="0"/>
              </a:spcBef>
              <a:spcAft>
                <a:spcPts val="0"/>
              </a:spcAft>
              <a:buSzPts val="2100"/>
              <a:buNone/>
              <a:defRPr sz="2800" b="1"/>
            </a:lvl7pPr>
            <a:lvl8pPr lvl="7" algn="ctr" rtl="0">
              <a:spcBef>
                <a:spcPts val="0"/>
              </a:spcBef>
              <a:spcAft>
                <a:spcPts val="0"/>
              </a:spcAft>
              <a:buSzPts val="2100"/>
              <a:buNone/>
              <a:defRPr sz="2800" b="1"/>
            </a:lvl8pPr>
            <a:lvl9pPr lvl="8" algn="ctr" rtl="0">
              <a:spcBef>
                <a:spcPts val="0"/>
              </a:spcBef>
              <a:spcAft>
                <a:spcPts val="0"/>
              </a:spcAft>
              <a:buSzPts val="2100"/>
              <a:buNone/>
              <a:defRPr sz="2800" b="1"/>
            </a:lvl9pPr>
          </a:lstStyle>
          <a:p>
            <a:r>
              <a:rPr lang="en-US"/>
              <a:t>Click to edit Master subtitle style</a:t>
            </a:r>
            <a:endParaRPr/>
          </a:p>
        </p:txBody>
      </p:sp>
      <p:sp>
        <p:nvSpPr>
          <p:cNvPr id="82" name="Google Shape;82;p13"/>
          <p:cNvSpPr txBox="1">
            <a:spLocks noGrp="1"/>
          </p:cNvSpPr>
          <p:nvPr>
            <p:ph type="subTitle" idx="8"/>
          </p:nvPr>
        </p:nvSpPr>
        <p:spPr>
          <a:xfrm>
            <a:off x="2207000" y="5381500"/>
            <a:ext cx="3314800" cy="82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sp>
        <p:nvSpPr>
          <p:cNvPr id="83" name="Google Shape;83;p13"/>
          <p:cNvSpPr txBox="1">
            <a:spLocks noGrp="1"/>
          </p:cNvSpPr>
          <p:nvPr>
            <p:ph type="title" idx="9" hasCustomPrompt="1"/>
          </p:nvPr>
        </p:nvSpPr>
        <p:spPr>
          <a:xfrm>
            <a:off x="3171533" y="1738117"/>
            <a:ext cx="1385600" cy="890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5067">
                <a:solidFill>
                  <a:schemeClr val="accent1"/>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84" name="Google Shape;84;p13"/>
          <p:cNvSpPr txBox="1">
            <a:spLocks noGrp="1"/>
          </p:cNvSpPr>
          <p:nvPr>
            <p:ph type="title" idx="13" hasCustomPrompt="1"/>
          </p:nvPr>
        </p:nvSpPr>
        <p:spPr>
          <a:xfrm>
            <a:off x="7632600" y="1738117"/>
            <a:ext cx="1385600" cy="890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5067">
                <a:solidFill>
                  <a:schemeClr val="accent1"/>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85" name="Google Shape;85;p13"/>
          <p:cNvSpPr txBox="1">
            <a:spLocks noGrp="1"/>
          </p:cNvSpPr>
          <p:nvPr>
            <p:ph type="title" idx="14" hasCustomPrompt="1"/>
          </p:nvPr>
        </p:nvSpPr>
        <p:spPr>
          <a:xfrm>
            <a:off x="3171600" y="4110317"/>
            <a:ext cx="1385600" cy="890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5067">
                <a:solidFill>
                  <a:schemeClr val="accent1"/>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sp>
        <p:nvSpPr>
          <p:cNvPr id="86" name="Google Shape;86;p13"/>
          <p:cNvSpPr txBox="1">
            <a:spLocks noGrp="1"/>
          </p:cNvSpPr>
          <p:nvPr>
            <p:ph type="title" idx="15" hasCustomPrompt="1"/>
          </p:nvPr>
        </p:nvSpPr>
        <p:spPr>
          <a:xfrm>
            <a:off x="7632600" y="4110317"/>
            <a:ext cx="1385600" cy="890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5067">
                <a:solidFill>
                  <a:schemeClr val="accent1"/>
                </a:solidFill>
              </a:defRPr>
            </a:lvl1pPr>
            <a:lvl2pPr lvl="1" algn="ctr" rtl="0">
              <a:spcBef>
                <a:spcPts val="0"/>
              </a:spcBef>
              <a:spcAft>
                <a:spcPts val="0"/>
              </a:spcAft>
              <a:buClr>
                <a:schemeClr val="dk2"/>
              </a:buClr>
              <a:buSzPts val="4000"/>
              <a:buNone/>
              <a:defRPr sz="5333">
                <a:solidFill>
                  <a:schemeClr val="dk2"/>
                </a:solidFill>
              </a:defRPr>
            </a:lvl2pPr>
            <a:lvl3pPr lvl="2" algn="ctr" rtl="0">
              <a:spcBef>
                <a:spcPts val="0"/>
              </a:spcBef>
              <a:spcAft>
                <a:spcPts val="0"/>
              </a:spcAft>
              <a:buClr>
                <a:schemeClr val="dk2"/>
              </a:buClr>
              <a:buSzPts val="4000"/>
              <a:buNone/>
              <a:defRPr sz="5333">
                <a:solidFill>
                  <a:schemeClr val="dk2"/>
                </a:solidFill>
              </a:defRPr>
            </a:lvl3pPr>
            <a:lvl4pPr lvl="3" algn="ctr" rtl="0">
              <a:spcBef>
                <a:spcPts val="0"/>
              </a:spcBef>
              <a:spcAft>
                <a:spcPts val="0"/>
              </a:spcAft>
              <a:buClr>
                <a:schemeClr val="dk2"/>
              </a:buClr>
              <a:buSzPts val="4000"/>
              <a:buNone/>
              <a:defRPr sz="5333">
                <a:solidFill>
                  <a:schemeClr val="dk2"/>
                </a:solidFill>
              </a:defRPr>
            </a:lvl4pPr>
            <a:lvl5pPr lvl="4" algn="ctr" rtl="0">
              <a:spcBef>
                <a:spcPts val="0"/>
              </a:spcBef>
              <a:spcAft>
                <a:spcPts val="0"/>
              </a:spcAft>
              <a:buClr>
                <a:schemeClr val="dk2"/>
              </a:buClr>
              <a:buSzPts val="4000"/>
              <a:buNone/>
              <a:defRPr sz="5333">
                <a:solidFill>
                  <a:schemeClr val="dk2"/>
                </a:solidFill>
              </a:defRPr>
            </a:lvl5pPr>
            <a:lvl6pPr lvl="5" algn="ctr" rtl="0">
              <a:spcBef>
                <a:spcPts val="0"/>
              </a:spcBef>
              <a:spcAft>
                <a:spcPts val="0"/>
              </a:spcAft>
              <a:buClr>
                <a:schemeClr val="dk2"/>
              </a:buClr>
              <a:buSzPts val="4000"/>
              <a:buNone/>
              <a:defRPr sz="5333">
                <a:solidFill>
                  <a:schemeClr val="dk2"/>
                </a:solidFill>
              </a:defRPr>
            </a:lvl6pPr>
            <a:lvl7pPr lvl="6" algn="ctr" rtl="0">
              <a:spcBef>
                <a:spcPts val="0"/>
              </a:spcBef>
              <a:spcAft>
                <a:spcPts val="0"/>
              </a:spcAft>
              <a:buClr>
                <a:schemeClr val="dk2"/>
              </a:buClr>
              <a:buSzPts val="4000"/>
              <a:buNone/>
              <a:defRPr sz="5333">
                <a:solidFill>
                  <a:schemeClr val="dk2"/>
                </a:solidFill>
              </a:defRPr>
            </a:lvl7pPr>
            <a:lvl8pPr lvl="7" algn="ctr" rtl="0">
              <a:spcBef>
                <a:spcPts val="0"/>
              </a:spcBef>
              <a:spcAft>
                <a:spcPts val="0"/>
              </a:spcAft>
              <a:buClr>
                <a:schemeClr val="dk2"/>
              </a:buClr>
              <a:buSzPts val="4000"/>
              <a:buNone/>
              <a:defRPr sz="5333">
                <a:solidFill>
                  <a:schemeClr val="dk2"/>
                </a:solidFill>
              </a:defRPr>
            </a:lvl8pPr>
            <a:lvl9pPr lvl="8" algn="ctr" rtl="0">
              <a:spcBef>
                <a:spcPts val="0"/>
              </a:spcBef>
              <a:spcAft>
                <a:spcPts val="0"/>
              </a:spcAft>
              <a:buClr>
                <a:schemeClr val="dk2"/>
              </a:buClr>
              <a:buSzPts val="4000"/>
              <a:buNone/>
              <a:defRPr sz="5333">
                <a:solidFill>
                  <a:schemeClr val="dk2"/>
                </a:solidFill>
              </a:defRPr>
            </a:lvl9pPr>
          </a:lstStyle>
          <a:p>
            <a:r>
              <a:t>xx%</a:t>
            </a:r>
          </a:p>
        </p:txBody>
      </p:sp>
      <p:cxnSp>
        <p:nvCxnSpPr>
          <p:cNvPr id="87" name="Google Shape;87;p13"/>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88" name="Google Shape;88;p13"/>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975428027"/>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Table of contents 1">
  <p:cSld name="Table of contents 1">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960000" y="2236291"/>
            <a:ext cx="3115200" cy="54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US"/>
              <a:t>Click to edit Master title style</a:t>
            </a:r>
            <a:endParaRPr/>
          </a:p>
        </p:txBody>
      </p:sp>
      <p:sp>
        <p:nvSpPr>
          <p:cNvPr id="91" name="Google Shape;91;p14"/>
          <p:cNvSpPr txBox="1">
            <a:spLocks noGrp="1"/>
          </p:cNvSpPr>
          <p:nvPr>
            <p:ph type="title" idx="2" hasCustomPrompt="1"/>
          </p:nvPr>
        </p:nvSpPr>
        <p:spPr>
          <a:xfrm>
            <a:off x="1976800" y="1460433"/>
            <a:ext cx="1081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5067"/>
            </a:lvl1pPr>
            <a:lvl2pPr lvl="1" rtl="0">
              <a:spcBef>
                <a:spcPts val="0"/>
              </a:spcBef>
              <a:spcAft>
                <a:spcPts val="0"/>
              </a:spcAft>
              <a:buSzPts val="3900"/>
              <a:buNone/>
              <a:defRPr sz="5200"/>
            </a:lvl2pPr>
            <a:lvl3pPr lvl="2" rtl="0">
              <a:spcBef>
                <a:spcPts val="0"/>
              </a:spcBef>
              <a:spcAft>
                <a:spcPts val="0"/>
              </a:spcAft>
              <a:buSzPts val="3900"/>
              <a:buNone/>
              <a:defRPr sz="5200"/>
            </a:lvl3pPr>
            <a:lvl4pPr lvl="3" rtl="0">
              <a:spcBef>
                <a:spcPts val="0"/>
              </a:spcBef>
              <a:spcAft>
                <a:spcPts val="0"/>
              </a:spcAft>
              <a:buSzPts val="3900"/>
              <a:buNone/>
              <a:defRPr sz="5200"/>
            </a:lvl4pPr>
            <a:lvl5pPr lvl="4" rtl="0">
              <a:spcBef>
                <a:spcPts val="0"/>
              </a:spcBef>
              <a:spcAft>
                <a:spcPts val="0"/>
              </a:spcAft>
              <a:buSzPts val="3900"/>
              <a:buNone/>
              <a:defRPr sz="5200"/>
            </a:lvl5pPr>
            <a:lvl6pPr lvl="5" rtl="0">
              <a:spcBef>
                <a:spcPts val="0"/>
              </a:spcBef>
              <a:spcAft>
                <a:spcPts val="0"/>
              </a:spcAft>
              <a:buSzPts val="3900"/>
              <a:buNone/>
              <a:defRPr sz="5200"/>
            </a:lvl6pPr>
            <a:lvl7pPr lvl="6" rtl="0">
              <a:spcBef>
                <a:spcPts val="0"/>
              </a:spcBef>
              <a:spcAft>
                <a:spcPts val="0"/>
              </a:spcAft>
              <a:buSzPts val="3900"/>
              <a:buNone/>
              <a:defRPr sz="5200"/>
            </a:lvl7pPr>
            <a:lvl8pPr lvl="7" rtl="0">
              <a:spcBef>
                <a:spcPts val="0"/>
              </a:spcBef>
              <a:spcAft>
                <a:spcPts val="0"/>
              </a:spcAft>
              <a:buSzPts val="3900"/>
              <a:buNone/>
              <a:defRPr sz="5200"/>
            </a:lvl8pPr>
            <a:lvl9pPr lvl="8" rtl="0">
              <a:spcBef>
                <a:spcPts val="0"/>
              </a:spcBef>
              <a:spcAft>
                <a:spcPts val="0"/>
              </a:spcAft>
              <a:buSzPts val="3900"/>
              <a:buNone/>
              <a:defRPr sz="5200"/>
            </a:lvl9pPr>
          </a:lstStyle>
          <a:p>
            <a:r>
              <a:t>xx%</a:t>
            </a:r>
          </a:p>
        </p:txBody>
      </p:sp>
      <p:sp>
        <p:nvSpPr>
          <p:cNvPr id="92" name="Google Shape;92;p14"/>
          <p:cNvSpPr txBox="1">
            <a:spLocks noGrp="1"/>
          </p:cNvSpPr>
          <p:nvPr>
            <p:ph type="subTitle" idx="1"/>
          </p:nvPr>
        </p:nvSpPr>
        <p:spPr>
          <a:xfrm>
            <a:off x="960000" y="2774932"/>
            <a:ext cx="3115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67"/>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93" name="Google Shape;93;p14"/>
          <p:cNvSpPr txBox="1">
            <a:spLocks noGrp="1"/>
          </p:cNvSpPr>
          <p:nvPr>
            <p:ph type="title" idx="3"/>
          </p:nvPr>
        </p:nvSpPr>
        <p:spPr>
          <a:xfrm>
            <a:off x="4538400" y="2236291"/>
            <a:ext cx="3115200" cy="54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US"/>
              <a:t>Click to edit Master title style</a:t>
            </a:r>
            <a:endParaRPr/>
          </a:p>
        </p:txBody>
      </p:sp>
      <p:sp>
        <p:nvSpPr>
          <p:cNvPr id="94" name="Google Shape;94;p14"/>
          <p:cNvSpPr txBox="1">
            <a:spLocks noGrp="1"/>
          </p:cNvSpPr>
          <p:nvPr>
            <p:ph type="title" idx="4" hasCustomPrompt="1"/>
          </p:nvPr>
        </p:nvSpPr>
        <p:spPr>
          <a:xfrm>
            <a:off x="5555200" y="1460433"/>
            <a:ext cx="1081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5067"/>
            </a:lvl1pPr>
            <a:lvl2pPr lvl="1" rtl="0">
              <a:spcBef>
                <a:spcPts val="0"/>
              </a:spcBef>
              <a:spcAft>
                <a:spcPts val="0"/>
              </a:spcAft>
              <a:buSzPts val="3900"/>
              <a:buNone/>
              <a:defRPr sz="5200"/>
            </a:lvl2pPr>
            <a:lvl3pPr lvl="2" rtl="0">
              <a:spcBef>
                <a:spcPts val="0"/>
              </a:spcBef>
              <a:spcAft>
                <a:spcPts val="0"/>
              </a:spcAft>
              <a:buSzPts val="3900"/>
              <a:buNone/>
              <a:defRPr sz="5200"/>
            </a:lvl3pPr>
            <a:lvl4pPr lvl="3" rtl="0">
              <a:spcBef>
                <a:spcPts val="0"/>
              </a:spcBef>
              <a:spcAft>
                <a:spcPts val="0"/>
              </a:spcAft>
              <a:buSzPts val="3900"/>
              <a:buNone/>
              <a:defRPr sz="5200"/>
            </a:lvl4pPr>
            <a:lvl5pPr lvl="4" rtl="0">
              <a:spcBef>
                <a:spcPts val="0"/>
              </a:spcBef>
              <a:spcAft>
                <a:spcPts val="0"/>
              </a:spcAft>
              <a:buSzPts val="3900"/>
              <a:buNone/>
              <a:defRPr sz="5200"/>
            </a:lvl5pPr>
            <a:lvl6pPr lvl="5" rtl="0">
              <a:spcBef>
                <a:spcPts val="0"/>
              </a:spcBef>
              <a:spcAft>
                <a:spcPts val="0"/>
              </a:spcAft>
              <a:buSzPts val="3900"/>
              <a:buNone/>
              <a:defRPr sz="5200"/>
            </a:lvl6pPr>
            <a:lvl7pPr lvl="6" rtl="0">
              <a:spcBef>
                <a:spcPts val="0"/>
              </a:spcBef>
              <a:spcAft>
                <a:spcPts val="0"/>
              </a:spcAft>
              <a:buSzPts val="3900"/>
              <a:buNone/>
              <a:defRPr sz="5200"/>
            </a:lvl7pPr>
            <a:lvl8pPr lvl="7" rtl="0">
              <a:spcBef>
                <a:spcPts val="0"/>
              </a:spcBef>
              <a:spcAft>
                <a:spcPts val="0"/>
              </a:spcAft>
              <a:buSzPts val="3900"/>
              <a:buNone/>
              <a:defRPr sz="5200"/>
            </a:lvl8pPr>
            <a:lvl9pPr lvl="8" rtl="0">
              <a:spcBef>
                <a:spcPts val="0"/>
              </a:spcBef>
              <a:spcAft>
                <a:spcPts val="0"/>
              </a:spcAft>
              <a:buSzPts val="3900"/>
              <a:buNone/>
              <a:defRPr sz="5200"/>
            </a:lvl9pPr>
          </a:lstStyle>
          <a:p>
            <a:r>
              <a:t>xx%</a:t>
            </a:r>
          </a:p>
        </p:txBody>
      </p:sp>
      <p:sp>
        <p:nvSpPr>
          <p:cNvPr id="95" name="Google Shape;95;p14"/>
          <p:cNvSpPr txBox="1">
            <a:spLocks noGrp="1"/>
          </p:cNvSpPr>
          <p:nvPr>
            <p:ph type="subTitle" idx="5"/>
          </p:nvPr>
        </p:nvSpPr>
        <p:spPr>
          <a:xfrm>
            <a:off x="4538400" y="2774944"/>
            <a:ext cx="3115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67">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96" name="Google Shape;96;p14"/>
          <p:cNvSpPr txBox="1">
            <a:spLocks noGrp="1"/>
          </p:cNvSpPr>
          <p:nvPr>
            <p:ph type="title" idx="6"/>
          </p:nvPr>
        </p:nvSpPr>
        <p:spPr>
          <a:xfrm>
            <a:off x="8116800" y="2236291"/>
            <a:ext cx="3115200" cy="54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US"/>
              <a:t>Click to edit Master title style</a:t>
            </a:r>
            <a:endParaRPr/>
          </a:p>
        </p:txBody>
      </p:sp>
      <p:sp>
        <p:nvSpPr>
          <p:cNvPr id="97" name="Google Shape;97;p14"/>
          <p:cNvSpPr txBox="1">
            <a:spLocks noGrp="1"/>
          </p:cNvSpPr>
          <p:nvPr>
            <p:ph type="title" idx="7" hasCustomPrompt="1"/>
          </p:nvPr>
        </p:nvSpPr>
        <p:spPr>
          <a:xfrm>
            <a:off x="9133600" y="1460433"/>
            <a:ext cx="1081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5067"/>
            </a:lvl1pPr>
            <a:lvl2pPr lvl="1" rtl="0">
              <a:spcBef>
                <a:spcPts val="0"/>
              </a:spcBef>
              <a:spcAft>
                <a:spcPts val="0"/>
              </a:spcAft>
              <a:buSzPts val="3900"/>
              <a:buNone/>
              <a:defRPr sz="5200"/>
            </a:lvl2pPr>
            <a:lvl3pPr lvl="2" rtl="0">
              <a:spcBef>
                <a:spcPts val="0"/>
              </a:spcBef>
              <a:spcAft>
                <a:spcPts val="0"/>
              </a:spcAft>
              <a:buSzPts val="3900"/>
              <a:buNone/>
              <a:defRPr sz="5200"/>
            </a:lvl3pPr>
            <a:lvl4pPr lvl="3" rtl="0">
              <a:spcBef>
                <a:spcPts val="0"/>
              </a:spcBef>
              <a:spcAft>
                <a:spcPts val="0"/>
              </a:spcAft>
              <a:buSzPts val="3900"/>
              <a:buNone/>
              <a:defRPr sz="5200"/>
            </a:lvl4pPr>
            <a:lvl5pPr lvl="4" rtl="0">
              <a:spcBef>
                <a:spcPts val="0"/>
              </a:spcBef>
              <a:spcAft>
                <a:spcPts val="0"/>
              </a:spcAft>
              <a:buSzPts val="3900"/>
              <a:buNone/>
              <a:defRPr sz="5200"/>
            </a:lvl5pPr>
            <a:lvl6pPr lvl="5" rtl="0">
              <a:spcBef>
                <a:spcPts val="0"/>
              </a:spcBef>
              <a:spcAft>
                <a:spcPts val="0"/>
              </a:spcAft>
              <a:buSzPts val="3900"/>
              <a:buNone/>
              <a:defRPr sz="5200"/>
            </a:lvl6pPr>
            <a:lvl7pPr lvl="6" rtl="0">
              <a:spcBef>
                <a:spcPts val="0"/>
              </a:spcBef>
              <a:spcAft>
                <a:spcPts val="0"/>
              </a:spcAft>
              <a:buSzPts val="3900"/>
              <a:buNone/>
              <a:defRPr sz="5200"/>
            </a:lvl7pPr>
            <a:lvl8pPr lvl="7" rtl="0">
              <a:spcBef>
                <a:spcPts val="0"/>
              </a:spcBef>
              <a:spcAft>
                <a:spcPts val="0"/>
              </a:spcAft>
              <a:buSzPts val="3900"/>
              <a:buNone/>
              <a:defRPr sz="5200"/>
            </a:lvl8pPr>
            <a:lvl9pPr lvl="8" rtl="0">
              <a:spcBef>
                <a:spcPts val="0"/>
              </a:spcBef>
              <a:spcAft>
                <a:spcPts val="0"/>
              </a:spcAft>
              <a:buSzPts val="3900"/>
              <a:buNone/>
              <a:defRPr sz="5200"/>
            </a:lvl9pPr>
          </a:lstStyle>
          <a:p>
            <a:r>
              <a:t>xx%</a:t>
            </a:r>
          </a:p>
        </p:txBody>
      </p:sp>
      <p:sp>
        <p:nvSpPr>
          <p:cNvPr id="98" name="Google Shape;98;p14"/>
          <p:cNvSpPr txBox="1">
            <a:spLocks noGrp="1"/>
          </p:cNvSpPr>
          <p:nvPr>
            <p:ph type="subTitle" idx="8"/>
          </p:nvPr>
        </p:nvSpPr>
        <p:spPr>
          <a:xfrm>
            <a:off x="8116800" y="2774944"/>
            <a:ext cx="3115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67">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99" name="Google Shape;99;p14"/>
          <p:cNvSpPr txBox="1">
            <a:spLocks noGrp="1"/>
          </p:cNvSpPr>
          <p:nvPr>
            <p:ph type="title" idx="9"/>
          </p:nvPr>
        </p:nvSpPr>
        <p:spPr>
          <a:xfrm>
            <a:off x="960000" y="4418105"/>
            <a:ext cx="3115200" cy="54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US"/>
              <a:t>Click to edit Master title style</a:t>
            </a:r>
            <a:endParaRPr/>
          </a:p>
        </p:txBody>
      </p:sp>
      <p:sp>
        <p:nvSpPr>
          <p:cNvPr id="100" name="Google Shape;100;p14"/>
          <p:cNvSpPr txBox="1">
            <a:spLocks noGrp="1"/>
          </p:cNvSpPr>
          <p:nvPr>
            <p:ph type="title" idx="13" hasCustomPrompt="1"/>
          </p:nvPr>
        </p:nvSpPr>
        <p:spPr>
          <a:xfrm>
            <a:off x="1976800" y="3618783"/>
            <a:ext cx="1081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5067"/>
            </a:lvl1pPr>
            <a:lvl2pPr lvl="1" rtl="0">
              <a:spcBef>
                <a:spcPts val="0"/>
              </a:spcBef>
              <a:spcAft>
                <a:spcPts val="0"/>
              </a:spcAft>
              <a:buSzPts val="3900"/>
              <a:buNone/>
              <a:defRPr sz="5200"/>
            </a:lvl2pPr>
            <a:lvl3pPr lvl="2" rtl="0">
              <a:spcBef>
                <a:spcPts val="0"/>
              </a:spcBef>
              <a:spcAft>
                <a:spcPts val="0"/>
              </a:spcAft>
              <a:buSzPts val="3900"/>
              <a:buNone/>
              <a:defRPr sz="5200"/>
            </a:lvl3pPr>
            <a:lvl4pPr lvl="3" rtl="0">
              <a:spcBef>
                <a:spcPts val="0"/>
              </a:spcBef>
              <a:spcAft>
                <a:spcPts val="0"/>
              </a:spcAft>
              <a:buSzPts val="3900"/>
              <a:buNone/>
              <a:defRPr sz="5200"/>
            </a:lvl4pPr>
            <a:lvl5pPr lvl="4" rtl="0">
              <a:spcBef>
                <a:spcPts val="0"/>
              </a:spcBef>
              <a:spcAft>
                <a:spcPts val="0"/>
              </a:spcAft>
              <a:buSzPts val="3900"/>
              <a:buNone/>
              <a:defRPr sz="5200"/>
            </a:lvl5pPr>
            <a:lvl6pPr lvl="5" rtl="0">
              <a:spcBef>
                <a:spcPts val="0"/>
              </a:spcBef>
              <a:spcAft>
                <a:spcPts val="0"/>
              </a:spcAft>
              <a:buSzPts val="3900"/>
              <a:buNone/>
              <a:defRPr sz="5200"/>
            </a:lvl6pPr>
            <a:lvl7pPr lvl="6" rtl="0">
              <a:spcBef>
                <a:spcPts val="0"/>
              </a:spcBef>
              <a:spcAft>
                <a:spcPts val="0"/>
              </a:spcAft>
              <a:buSzPts val="3900"/>
              <a:buNone/>
              <a:defRPr sz="5200"/>
            </a:lvl7pPr>
            <a:lvl8pPr lvl="7" rtl="0">
              <a:spcBef>
                <a:spcPts val="0"/>
              </a:spcBef>
              <a:spcAft>
                <a:spcPts val="0"/>
              </a:spcAft>
              <a:buSzPts val="3900"/>
              <a:buNone/>
              <a:defRPr sz="5200"/>
            </a:lvl8pPr>
            <a:lvl9pPr lvl="8" rtl="0">
              <a:spcBef>
                <a:spcPts val="0"/>
              </a:spcBef>
              <a:spcAft>
                <a:spcPts val="0"/>
              </a:spcAft>
              <a:buSzPts val="3900"/>
              <a:buNone/>
              <a:defRPr sz="5200"/>
            </a:lvl9pPr>
          </a:lstStyle>
          <a:p>
            <a:r>
              <a:t>xx%</a:t>
            </a:r>
          </a:p>
        </p:txBody>
      </p:sp>
      <p:sp>
        <p:nvSpPr>
          <p:cNvPr id="101" name="Google Shape;101;p14"/>
          <p:cNvSpPr txBox="1">
            <a:spLocks noGrp="1"/>
          </p:cNvSpPr>
          <p:nvPr>
            <p:ph type="subTitle" idx="14"/>
          </p:nvPr>
        </p:nvSpPr>
        <p:spPr>
          <a:xfrm>
            <a:off x="960000" y="4941151"/>
            <a:ext cx="3115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67">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02" name="Google Shape;102;p14"/>
          <p:cNvSpPr txBox="1">
            <a:spLocks noGrp="1"/>
          </p:cNvSpPr>
          <p:nvPr>
            <p:ph type="title" idx="15"/>
          </p:nvPr>
        </p:nvSpPr>
        <p:spPr>
          <a:xfrm>
            <a:off x="4538400" y="4418105"/>
            <a:ext cx="3115200" cy="54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US"/>
              <a:t>Click to edit Master title style</a:t>
            </a:r>
            <a:endParaRPr/>
          </a:p>
        </p:txBody>
      </p:sp>
      <p:sp>
        <p:nvSpPr>
          <p:cNvPr id="103" name="Google Shape;103;p14"/>
          <p:cNvSpPr txBox="1">
            <a:spLocks noGrp="1"/>
          </p:cNvSpPr>
          <p:nvPr>
            <p:ph type="title" idx="16" hasCustomPrompt="1"/>
          </p:nvPr>
        </p:nvSpPr>
        <p:spPr>
          <a:xfrm>
            <a:off x="5555200" y="3618783"/>
            <a:ext cx="1081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5067"/>
            </a:lvl1pPr>
            <a:lvl2pPr lvl="1" rtl="0">
              <a:spcBef>
                <a:spcPts val="0"/>
              </a:spcBef>
              <a:spcAft>
                <a:spcPts val="0"/>
              </a:spcAft>
              <a:buSzPts val="3900"/>
              <a:buNone/>
              <a:defRPr sz="5200"/>
            </a:lvl2pPr>
            <a:lvl3pPr lvl="2" rtl="0">
              <a:spcBef>
                <a:spcPts val="0"/>
              </a:spcBef>
              <a:spcAft>
                <a:spcPts val="0"/>
              </a:spcAft>
              <a:buSzPts val="3900"/>
              <a:buNone/>
              <a:defRPr sz="5200"/>
            </a:lvl3pPr>
            <a:lvl4pPr lvl="3" rtl="0">
              <a:spcBef>
                <a:spcPts val="0"/>
              </a:spcBef>
              <a:spcAft>
                <a:spcPts val="0"/>
              </a:spcAft>
              <a:buSzPts val="3900"/>
              <a:buNone/>
              <a:defRPr sz="5200"/>
            </a:lvl4pPr>
            <a:lvl5pPr lvl="4" rtl="0">
              <a:spcBef>
                <a:spcPts val="0"/>
              </a:spcBef>
              <a:spcAft>
                <a:spcPts val="0"/>
              </a:spcAft>
              <a:buSzPts val="3900"/>
              <a:buNone/>
              <a:defRPr sz="5200"/>
            </a:lvl5pPr>
            <a:lvl6pPr lvl="5" rtl="0">
              <a:spcBef>
                <a:spcPts val="0"/>
              </a:spcBef>
              <a:spcAft>
                <a:spcPts val="0"/>
              </a:spcAft>
              <a:buSzPts val="3900"/>
              <a:buNone/>
              <a:defRPr sz="5200"/>
            </a:lvl6pPr>
            <a:lvl7pPr lvl="6" rtl="0">
              <a:spcBef>
                <a:spcPts val="0"/>
              </a:spcBef>
              <a:spcAft>
                <a:spcPts val="0"/>
              </a:spcAft>
              <a:buSzPts val="3900"/>
              <a:buNone/>
              <a:defRPr sz="5200"/>
            </a:lvl7pPr>
            <a:lvl8pPr lvl="7" rtl="0">
              <a:spcBef>
                <a:spcPts val="0"/>
              </a:spcBef>
              <a:spcAft>
                <a:spcPts val="0"/>
              </a:spcAft>
              <a:buSzPts val="3900"/>
              <a:buNone/>
              <a:defRPr sz="5200"/>
            </a:lvl8pPr>
            <a:lvl9pPr lvl="8" rtl="0">
              <a:spcBef>
                <a:spcPts val="0"/>
              </a:spcBef>
              <a:spcAft>
                <a:spcPts val="0"/>
              </a:spcAft>
              <a:buSzPts val="3900"/>
              <a:buNone/>
              <a:defRPr sz="5200"/>
            </a:lvl9pPr>
          </a:lstStyle>
          <a:p>
            <a:r>
              <a:t>xx%</a:t>
            </a:r>
          </a:p>
        </p:txBody>
      </p:sp>
      <p:sp>
        <p:nvSpPr>
          <p:cNvPr id="104" name="Google Shape;104;p14"/>
          <p:cNvSpPr txBox="1">
            <a:spLocks noGrp="1"/>
          </p:cNvSpPr>
          <p:nvPr>
            <p:ph type="subTitle" idx="17"/>
          </p:nvPr>
        </p:nvSpPr>
        <p:spPr>
          <a:xfrm>
            <a:off x="4538400" y="4941151"/>
            <a:ext cx="3115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67">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05" name="Google Shape;105;p14"/>
          <p:cNvSpPr txBox="1">
            <a:spLocks noGrp="1"/>
          </p:cNvSpPr>
          <p:nvPr>
            <p:ph type="title" idx="18"/>
          </p:nvPr>
        </p:nvSpPr>
        <p:spPr>
          <a:xfrm>
            <a:off x="8116800" y="4418105"/>
            <a:ext cx="3115200" cy="54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200"/>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a:r>
              <a:rPr lang="en-US"/>
              <a:t>Click to edit Master title style</a:t>
            </a:r>
            <a:endParaRPr/>
          </a:p>
        </p:txBody>
      </p:sp>
      <p:sp>
        <p:nvSpPr>
          <p:cNvPr id="106" name="Google Shape;106;p14"/>
          <p:cNvSpPr txBox="1">
            <a:spLocks noGrp="1"/>
          </p:cNvSpPr>
          <p:nvPr>
            <p:ph type="title" idx="19" hasCustomPrompt="1"/>
          </p:nvPr>
        </p:nvSpPr>
        <p:spPr>
          <a:xfrm>
            <a:off x="9133600" y="3618783"/>
            <a:ext cx="10816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5067"/>
            </a:lvl1pPr>
            <a:lvl2pPr lvl="1" rtl="0">
              <a:spcBef>
                <a:spcPts val="0"/>
              </a:spcBef>
              <a:spcAft>
                <a:spcPts val="0"/>
              </a:spcAft>
              <a:buSzPts val="3900"/>
              <a:buNone/>
              <a:defRPr sz="5200"/>
            </a:lvl2pPr>
            <a:lvl3pPr lvl="2" rtl="0">
              <a:spcBef>
                <a:spcPts val="0"/>
              </a:spcBef>
              <a:spcAft>
                <a:spcPts val="0"/>
              </a:spcAft>
              <a:buSzPts val="3900"/>
              <a:buNone/>
              <a:defRPr sz="5200"/>
            </a:lvl3pPr>
            <a:lvl4pPr lvl="3" rtl="0">
              <a:spcBef>
                <a:spcPts val="0"/>
              </a:spcBef>
              <a:spcAft>
                <a:spcPts val="0"/>
              </a:spcAft>
              <a:buSzPts val="3900"/>
              <a:buNone/>
              <a:defRPr sz="5200"/>
            </a:lvl4pPr>
            <a:lvl5pPr lvl="4" rtl="0">
              <a:spcBef>
                <a:spcPts val="0"/>
              </a:spcBef>
              <a:spcAft>
                <a:spcPts val="0"/>
              </a:spcAft>
              <a:buSzPts val="3900"/>
              <a:buNone/>
              <a:defRPr sz="5200"/>
            </a:lvl5pPr>
            <a:lvl6pPr lvl="5" rtl="0">
              <a:spcBef>
                <a:spcPts val="0"/>
              </a:spcBef>
              <a:spcAft>
                <a:spcPts val="0"/>
              </a:spcAft>
              <a:buSzPts val="3900"/>
              <a:buNone/>
              <a:defRPr sz="5200"/>
            </a:lvl6pPr>
            <a:lvl7pPr lvl="6" rtl="0">
              <a:spcBef>
                <a:spcPts val="0"/>
              </a:spcBef>
              <a:spcAft>
                <a:spcPts val="0"/>
              </a:spcAft>
              <a:buSzPts val="3900"/>
              <a:buNone/>
              <a:defRPr sz="5200"/>
            </a:lvl7pPr>
            <a:lvl8pPr lvl="7" rtl="0">
              <a:spcBef>
                <a:spcPts val="0"/>
              </a:spcBef>
              <a:spcAft>
                <a:spcPts val="0"/>
              </a:spcAft>
              <a:buSzPts val="3900"/>
              <a:buNone/>
              <a:defRPr sz="5200"/>
            </a:lvl8pPr>
            <a:lvl9pPr lvl="8" rtl="0">
              <a:spcBef>
                <a:spcPts val="0"/>
              </a:spcBef>
              <a:spcAft>
                <a:spcPts val="0"/>
              </a:spcAft>
              <a:buSzPts val="3900"/>
              <a:buNone/>
              <a:defRPr sz="5200"/>
            </a:lvl9pPr>
          </a:lstStyle>
          <a:p>
            <a:r>
              <a:t>xx%</a:t>
            </a:r>
          </a:p>
        </p:txBody>
      </p:sp>
      <p:sp>
        <p:nvSpPr>
          <p:cNvPr id="107" name="Google Shape;107;p14"/>
          <p:cNvSpPr txBox="1">
            <a:spLocks noGrp="1"/>
          </p:cNvSpPr>
          <p:nvPr>
            <p:ph type="subTitle" idx="20"/>
          </p:nvPr>
        </p:nvSpPr>
        <p:spPr>
          <a:xfrm>
            <a:off x="8116800" y="4941151"/>
            <a:ext cx="31152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67">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r>
              <a:rPr lang="en-US"/>
              <a:t>Click to edit Master subtitle style</a:t>
            </a:r>
            <a:endParaRPr/>
          </a:p>
        </p:txBody>
      </p:sp>
      <p:sp>
        <p:nvSpPr>
          <p:cNvPr id="108" name="Google Shape;108;p14"/>
          <p:cNvSpPr txBox="1">
            <a:spLocks noGrp="1"/>
          </p:cNvSpPr>
          <p:nvPr>
            <p:ph type="title" idx="21"/>
          </p:nvPr>
        </p:nvSpPr>
        <p:spPr>
          <a:xfrm>
            <a:off x="3109867" y="593367"/>
            <a:ext cx="59724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cxnSp>
        <p:nvCxnSpPr>
          <p:cNvPr id="109" name="Google Shape;109;p14"/>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10" name="Google Shape;110;p14"/>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11" name="Google Shape;111;p14"/>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12" name="Google Shape;112;p14"/>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80011402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3214000" y="3744337"/>
            <a:ext cx="5764000" cy="6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6400">
                <a:latin typeface="Crimson Text"/>
                <a:ea typeface="Crimson Text"/>
                <a:cs typeface="Crimson Text"/>
                <a:sym typeface="Crimson Text"/>
              </a:defRPr>
            </a:lvl2pPr>
            <a:lvl3pPr lvl="2" algn="ctr" rtl="0">
              <a:spcBef>
                <a:spcPts val="0"/>
              </a:spcBef>
              <a:spcAft>
                <a:spcPts val="0"/>
              </a:spcAft>
              <a:buSzPts val="4800"/>
              <a:buFont typeface="Crimson Text"/>
              <a:buNone/>
              <a:defRPr sz="6400">
                <a:latin typeface="Crimson Text"/>
                <a:ea typeface="Crimson Text"/>
                <a:cs typeface="Crimson Text"/>
                <a:sym typeface="Crimson Text"/>
              </a:defRPr>
            </a:lvl3pPr>
            <a:lvl4pPr lvl="3" algn="ctr" rtl="0">
              <a:spcBef>
                <a:spcPts val="0"/>
              </a:spcBef>
              <a:spcAft>
                <a:spcPts val="0"/>
              </a:spcAft>
              <a:buSzPts val="4800"/>
              <a:buFont typeface="Crimson Text"/>
              <a:buNone/>
              <a:defRPr sz="6400">
                <a:latin typeface="Crimson Text"/>
                <a:ea typeface="Crimson Text"/>
                <a:cs typeface="Crimson Text"/>
                <a:sym typeface="Crimson Text"/>
              </a:defRPr>
            </a:lvl4pPr>
            <a:lvl5pPr lvl="4" algn="ctr" rtl="0">
              <a:spcBef>
                <a:spcPts val="0"/>
              </a:spcBef>
              <a:spcAft>
                <a:spcPts val="0"/>
              </a:spcAft>
              <a:buSzPts val="4800"/>
              <a:buFont typeface="Crimson Text"/>
              <a:buNone/>
              <a:defRPr sz="6400">
                <a:latin typeface="Crimson Text"/>
                <a:ea typeface="Crimson Text"/>
                <a:cs typeface="Crimson Text"/>
                <a:sym typeface="Crimson Text"/>
              </a:defRPr>
            </a:lvl5pPr>
            <a:lvl6pPr lvl="5" algn="ctr" rtl="0">
              <a:spcBef>
                <a:spcPts val="0"/>
              </a:spcBef>
              <a:spcAft>
                <a:spcPts val="0"/>
              </a:spcAft>
              <a:buSzPts val="4800"/>
              <a:buFont typeface="Crimson Text"/>
              <a:buNone/>
              <a:defRPr sz="6400">
                <a:latin typeface="Crimson Text"/>
                <a:ea typeface="Crimson Text"/>
                <a:cs typeface="Crimson Text"/>
                <a:sym typeface="Crimson Text"/>
              </a:defRPr>
            </a:lvl6pPr>
            <a:lvl7pPr lvl="6" algn="ctr" rtl="0">
              <a:spcBef>
                <a:spcPts val="0"/>
              </a:spcBef>
              <a:spcAft>
                <a:spcPts val="0"/>
              </a:spcAft>
              <a:buSzPts val="4800"/>
              <a:buFont typeface="Crimson Text"/>
              <a:buNone/>
              <a:defRPr sz="6400">
                <a:latin typeface="Crimson Text"/>
                <a:ea typeface="Crimson Text"/>
                <a:cs typeface="Crimson Text"/>
                <a:sym typeface="Crimson Text"/>
              </a:defRPr>
            </a:lvl7pPr>
            <a:lvl8pPr lvl="7" algn="ctr" rtl="0">
              <a:spcBef>
                <a:spcPts val="0"/>
              </a:spcBef>
              <a:spcAft>
                <a:spcPts val="0"/>
              </a:spcAft>
              <a:buSzPts val="4800"/>
              <a:buFont typeface="Crimson Text"/>
              <a:buNone/>
              <a:defRPr sz="6400">
                <a:latin typeface="Crimson Text"/>
                <a:ea typeface="Crimson Text"/>
                <a:cs typeface="Crimson Text"/>
                <a:sym typeface="Crimson Text"/>
              </a:defRPr>
            </a:lvl8pPr>
            <a:lvl9pPr lvl="8" algn="ctr" rtl="0">
              <a:spcBef>
                <a:spcPts val="0"/>
              </a:spcBef>
              <a:spcAft>
                <a:spcPts val="0"/>
              </a:spcAft>
              <a:buSzPts val="4800"/>
              <a:buFont typeface="Crimson Text"/>
              <a:buNone/>
              <a:defRPr sz="6400">
                <a:latin typeface="Crimson Text"/>
                <a:ea typeface="Crimson Text"/>
                <a:cs typeface="Crimson Text"/>
                <a:sym typeface="Crimson Text"/>
              </a:defRPr>
            </a:lvl9pPr>
          </a:lstStyle>
          <a:p>
            <a:r>
              <a:rPr lang="en-US"/>
              <a:t>Click to edit Master title style</a:t>
            </a:r>
            <a:endParaRPr/>
          </a:p>
        </p:txBody>
      </p:sp>
      <p:sp>
        <p:nvSpPr>
          <p:cNvPr id="115" name="Google Shape;115;p15"/>
          <p:cNvSpPr txBox="1">
            <a:spLocks noGrp="1"/>
          </p:cNvSpPr>
          <p:nvPr>
            <p:ph type="subTitle" idx="1"/>
          </p:nvPr>
        </p:nvSpPr>
        <p:spPr>
          <a:xfrm>
            <a:off x="2457200" y="2215951"/>
            <a:ext cx="7277600" cy="132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6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116" name="Google Shape;116;p15"/>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17" name="Google Shape;117;p15"/>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576734021"/>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Quote 1">
  <p:cSld name="Quote 1">
    <p:spTree>
      <p:nvGrpSpPr>
        <p:cNvPr id="1" name="Shape 118"/>
        <p:cNvGrpSpPr/>
        <p:nvPr/>
      </p:nvGrpSpPr>
      <p:grpSpPr>
        <a:xfrm>
          <a:off x="0" y="0"/>
          <a:ext cx="0" cy="0"/>
          <a:chOff x="0" y="0"/>
          <a:chExt cx="0" cy="0"/>
        </a:xfrm>
      </p:grpSpPr>
      <p:sp>
        <p:nvSpPr>
          <p:cNvPr id="119" name="Google Shape;119;p16"/>
          <p:cNvSpPr txBox="1">
            <a:spLocks noGrp="1"/>
          </p:cNvSpPr>
          <p:nvPr>
            <p:ph type="title"/>
          </p:nvPr>
        </p:nvSpPr>
        <p:spPr>
          <a:xfrm>
            <a:off x="933200" y="3761684"/>
            <a:ext cx="5764000" cy="6636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a:lvl1pPr>
            <a:lvl2pPr lvl="1" algn="ctr" rtl="0">
              <a:spcBef>
                <a:spcPts val="0"/>
              </a:spcBef>
              <a:spcAft>
                <a:spcPts val="0"/>
              </a:spcAft>
              <a:buSzPts val="4800"/>
              <a:buFont typeface="Crimson Text"/>
              <a:buNone/>
              <a:defRPr sz="6400">
                <a:latin typeface="Crimson Text"/>
                <a:ea typeface="Crimson Text"/>
                <a:cs typeface="Crimson Text"/>
                <a:sym typeface="Crimson Text"/>
              </a:defRPr>
            </a:lvl2pPr>
            <a:lvl3pPr lvl="2" algn="ctr" rtl="0">
              <a:spcBef>
                <a:spcPts val="0"/>
              </a:spcBef>
              <a:spcAft>
                <a:spcPts val="0"/>
              </a:spcAft>
              <a:buSzPts val="4800"/>
              <a:buFont typeface="Crimson Text"/>
              <a:buNone/>
              <a:defRPr sz="6400">
                <a:latin typeface="Crimson Text"/>
                <a:ea typeface="Crimson Text"/>
                <a:cs typeface="Crimson Text"/>
                <a:sym typeface="Crimson Text"/>
              </a:defRPr>
            </a:lvl3pPr>
            <a:lvl4pPr lvl="3" algn="ctr" rtl="0">
              <a:spcBef>
                <a:spcPts val="0"/>
              </a:spcBef>
              <a:spcAft>
                <a:spcPts val="0"/>
              </a:spcAft>
              <a:buSzPts val="4800"/>
              <a:buFont typeface="Crimson Text"/>
              <a:buNone/>
              <a:defRPr sz="6400">
                <a:latin typeface="Crimson Text"/>
                <a:ea typeface="Crimson Text"/>
                <a:cs typeface="Crimson Text"/>
                <a:sym typeface="Crimson Text"/>
              </a:defRPr>
            </a:lvl4pPr>
            <a:lvl5pPr lvl="4" algn="ctr" rtl="0">
              <a:spcBef>
                <a:spcPts val="0"/>
              </a:spcBef>
              <a:spcAft>
                <a:spcPts val="0"/>
              </a:spcAft>
              <a:buSzPts val="4800"/>
              <a:buFont typeface="Crimson Text"/>
              <a:buNone/>
              <a:defRPr sz="6400">
                <a:latin typeface="Crimson Text"/>
                <a:ea typeface="Crimson Text"/>
                <a:cs typeface="Crimson Text"/>
                <a:sym typeface="Crimson Text"/>
              </a:defRPr>
            </a:lvl5pPr>
            <a:lvl6pPr lvl="5" algn="ctr" rtl="0">
              <a:spcBef>
                <a:spcPts val="0"/>
              </a:spcBef>
              <a:spcAft>
                <a:spcPts val="0"/>
              </a:spcAft>
              <a:buSzPts val="4800"/>
              <a:buFont typeface="Crimson Text"/>
              <a:buNone/>
              <a:defRPr sz="6400">
                <a:latin typeface="Crimson Text"/>
                <a:ea typeface="Crimson Text"/>
                <a:cs typeface="Crimson Text"/>
                <a:sym typeface="Crimson Text"/>
              </a:defRPr>
            </a:lvl6pPr>
            <a:lvl7pPr lvl="6" algn="ctr" rtl="0">
              <a:spcBef>
                <a:spcPts val="0"/>
              </a:spcBef>
              <a:spcAft>
                <a:spcPts val="0"/>
              </a:spcAft>
              <a:buSzPts val="4800"/>
              <a:buFont typeface="Crimson Text"/>
              <a:buNone/>
              <a:defRPr sz="6400">
                <a:latin typeface="Crimson Text"/>
                <a:ea typeface="Crimson Text"/>
                <a:cs typeface="Crimson Text"/>
                <a:sym typeface="Crimson Text"/>
              </a:defRPr>
            </a:lvl7pPr>
            <a:lvl8pPr lvl="7" algn="ctr" rtl="0">
              <a:spcBef>
                <a:spcPts val="0"/>
              </a:spcBef>
              <a:spcAft>
                <a:spcPts val="0"/>
              </a:spcAft>
              <a:buSzPts val="4800"/>
              <a:buFont typeface="Crimson Text"/>
              <a:buNone/>
              <a:defRPr sz="6400">
                <a:latin typeface="Crimson Text"/>
                <a:ea typeface="Crimson Text"/>
                <a:cs typeface="Crimson Text"/>
                <a:sym typeface="Crimson Text"/>
              </a:defRPr>
            </a:lvl8pPr>
            <a:lvl9pPr lvl="8" algn="ctr" rtl="0">
              <a:spcBef>
                <a:spcPts val="0"/>
              </a:spcBef>
              <a:spcAft>
                <a:spcPts val="0"/>
              </a:spcAft>
              <a:buSzPts val="4800"/>
              <a:buFont typeface="Crimson Text"/>
              <a:buNone/>
              <a:defRPr sz="6400">
                <a:latin typeface="Crimson Text"/>
                <a:ea typeface="Crimson Text"/>
                <a:cs typeface="Crimson Text"/>
                <a:sym typeface="Crimson Text"/>
              </a:defRPr>
            </a:lvl9pPr>
          </a:lstStyle>
          <a:p>
            <a:r>
              <a:rPr lang="en-US"/>
              <a:t>Click to edit Master title style</a:t>
            </a:r>
            <a:endParaRPr/>
          </a:p>
        </p:txBody>
      </p:sp>
      <p:sp>
        <p:nvSpPr>
          <p:cNvPr id="120" name="Google Shape;120;p16"/>
          <p:cNvSpPr txBox="1">
            <a:spLocks noGrp="1"/>
          </p:cNvSpPr>
          <p:nvPr>
            <p:ph type="subTitle" idx="1"/>
          </p:nvPr>
        </p:nvSpPr>
        <p:spPr>
          <a:xfrm>
            <a:off x="933200" y="2234536"/>
            <a:ext cx="7277600" cy="132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667"/>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121" name="Google Shape;121;p16"/>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22" name="Google Shape;122;p16"/>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23" name="Google Shape;123;p16"/>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24" name="Google Shape;124;p16"/>
          <p:cNvCxnSpPr/>
          <p:nvPr/>
        </p:nvCxnSpPr>
        <p:spPr>
          <a:xfrm flipH="1">
            <a:off x="-316183" y="-94883"/>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78943988"/>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25"/>
        <p:cNvGrpSpPr/>
        <p:nvPr/>
      </p:nvGrpSpPr>
      <p:grpSpPr>
        <a:xfrm>
          <a:off x="0" y="0"/>
          <a:ext cx="0" cy="0"/>
          <a:chOff x="0" y="0"/>
          <a:chExt cx="0" cy="0"/>
        </a:xfrm>
      </p:grpSpPr>
      <p:sp>
        <p:nvSpPr>
          <p:cNvPr id="126" name="Google Shape;126;p17"/>
          <p:cNvSpPr txBox="1">
            <a:spLocks noGrp="1"/>
          </p:cNvSpPr>
          <p:nvPr>
            <p:ph type="subTitle" idx="1"/>
          </p:nvPr>
        </p:nvSpPr>
        <p:spPr>
          <a:xfrm>
            <a:off x="3531200" y="2242667"/>
            <a:ext cx="5129600" cy="317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867"/>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r>
              <a:rPr lang="en-US"/>
              <a:t>Click to edit Master subtitle style</a:t>
            </a:r>
            <a:endParaRPr/>
          </a:p>
        </p:txBody>
      </p:sp>
      <p:sp>
        <p:nvSpPr>
          <p:cNvPr id="127" name="Google Shape;127;p17"/>
          <p:cNvSpPr txBox="1">
            <a:spLocks noGrp="1"/>
          </p:cNvSpPr>
          <p:nvPr>
            <p:ph type="title"/>
          </p:nvPr>
        </p:nvSpPr>
        <p:spPr>
          <a:xfrm>
            <a:off x="2309400" y="593367"/>
            <a:ext cx="75732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cxnSp>
        <p:nvCxnSpPr>
          <p:cNvPr id="128" name="Google Shape;128;p17"/>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29" name="Google Shape;129;p17"/>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30" name="Google Shape;130;p17"/>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1" name="Google Shape;131;p17"/>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68476096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2659800" y="1977100"/>
            <a:ext cx="6872400" cy="172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9000"/>
              <a:buNone/>
              <a:defRPr sz="12000"/>
            </a:lvl1pPr>
            <a:lvl2pPr lvl="1" algn="ctr" rtl="0">
              <a:spcBef>
                <a:spcPts val="0"/>
              </a:spcBef>
              <a:spcAft>
                <a:spcPts val="0"/>
              </a:spcAft>
              <a:buSzPts val="9000"/>
              <a:buNone/>
              <a:defRPr sz="12000"/>
            </a:lvl2pPr>
            <a:lvl3pPr lvl="2" algn="ctr" rtl="0">
              <a:spcBef>
                <a:spcPts val="0"/>
              </a:spcBef>
              <a:spcAft>
                <a:spcPts val="0"/>
              </a:spcAft>
              <a:buSzPts val="9000"/>
              <a:buNone/>
              <a:defRPr sz="12000"/>
            </a:lvl3pPr>
            <a:lvl4pPr lvl="3" algn="ctr" rtl="0">
              <a:spcBef>
                <a:spcPts val="0"/>
              </a:spcBef>
              <a:spcAft>
                <a:spcPts val="0"/>
              </a:spcAft>
              <a:buSzPts val="9000"/>
              <a:buNone/>
              <a:defRPr sz="12000"/>
            </a:lvl4pPr>
            <a:lvl5pPr lvl="4" algn="ctr" rtl="0">
              <a:spcBef>
                <a:spcPts val="0"/>
              </a:spcBef>
              <a:spcAft>
                <a:spcPts val="0"/>
              </a:spcAft>
              <a:buSzPts val="9000"/>
              <a:buNone/>
              <a:defRPr sz="12000"/>
            </a:lvl5pPr>
            <a:lvl6pPr lvl="5" algn="ctr" rtl="0">
              <a:spcBef>
                <a:spcPts val="0"/>
              </a:spcBef>
              <a:spcAft>
                <a:spcPts val="0"/>
              </a:spcAft>
              <a:buSzPts val="9000"/>
              <a:buNone/>
              <a:defRPr sz="12000"/>
            </a:lvl6pPr>
            <a:lvl7pPr lvl="6" algn="ctr" rtl="0">
              <a:spcBef>
                <a:spcPts val="0"/>
              </a:spcBef>
              <a:spcAft>
                <a:spcPts val="0"/>
              </a:spcAft>
              <a:buSzPts val="9000"/>
              <a:buNone/>
              <a:defRPr sz="12000"/>
            </a:lvl7pPr>
            <a:lvl8pPr lvl="7" algn="ctr" rtl="0">
              <a:spcBef>
                <a:spcPts val="0"/>
              </a:spcBef>
              <a:spcAft>
                <a:spcPts val="0"/>
              </a:spcAft>
              <a:buSzPts val="9000"/>
              <a:buNone/>
              <a:defRPr sz="12000"/>
            </a:lvl8pPr>
            <a:lvl9pPr lvl="8" algn="ctr" rtl="0">
              <a:spcBef>
                <a:spcPts val="0"/>
              </a:spcBef>
              <a:spcAft>
                <a:spcPts val="0"/>
              </a:spcAft>
              <a:buSzPts val="9000"/>
              <a:buNone/>
              <a:defRPr sz="12000"/>
            </a:lvl9pPr>
          </a:lstStyle>
          <a:p>
            <a:r>
              <a:rPr lang="en-US"/>
              <a:t>Click to edit Master title style</a:t>
            </a:r>
            <a:endParaRPr/>
          </a:p>
        </p:txBody>
      </p:sp>
      <p:sp>
        <p:nvSpPr>
          <p:cNvPr id="134" name="Google Shape;134;p18"/>
          <p:cNvSpPr txBox="1">
            <a:spLocks noGrp="1"/>
          </p:cNvSpPr>
          <p:nvPr>
            <p:ph type="subTitle" idx="1"/>
          </p:nvPr>
        </p:nvSpPr>
        <p:spPr>
          <a:xfrm>
            <a:off x="3066000" y="3962867"/>
            <a:ext cx="60600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67"/>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cxnSp>
        <p:nvCxnSpPr>
          <p:cNvPr id="135" name="Google Shape;135;p18"/>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36" name="Google Shape;136;p18"/>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69483710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4990467" y="2066500"/>
            <a:ext cx="6060000" cy="1721600"/>
          </a:xfrm>
          <a:prstGeom prst="rect">
            <a:avLst/>
          </a:prstGeom>
        </p:spPr>
        <p:txBody>
          <a:bodyPr spcFirstLastPara="1" wrap="square" lIns="91425" tIns="91425" rIns="91425" bIns="91425" anchor="t" anchorCtr="0">
            <a:noAutofit/>
          </a:bodyPr>
          <a:lstStyle>
            <a:lvl1pPr lvl="0" rtl="0">
              <a:spcBef>
                <a:spcPts val="0"/>
              </a:spcBef>
              <a:spcAft>
                <a:spcPts val="0"/>
              </a:spcAft>
              <a:buSzPts val="9000"/>
              <a:buNone/>
              <a:defRPr sz="12000"/>
            </a:lvl1pPr>
            <a:lvl2pPr lvl="1" rtl="0">
              <a:spcBef>
                <a:spcPts val="0"/>
              </a:spcBef>
              <a:spcAft>
                <a:spcPts val="0"/>
              </a:spcAft>
              <a:buSzPts val="9000"/>
              <a:buNone/>
              <a:defRPr sz="12000"/>
            </a:lvl2pPr>
            <a:lvl3pPr lvl="2" rtl="0">
              <a:spcBef>
                <a:spcPts val="0"/>
              </a:spcBef>
              <a:spcAft>
                <a:spcPts val="0"/>
              </a:spcAft>
              <a:buSzPts val="9000"/>
              <a:buNone/>
              <a:defRPr sz="12000"/>
            </a:lvl3pPr>
            <a:lvl4pPr lvl="3" rtl="0">
              <a:spcBef>
                <a:spcPts val="0"/>
              </a:spcBef>
              <a:spcAft>
                <a:spcPts val="0"/>
              </a:spcAft>
              <a:buSzPts val="9000"/>
              <a:buNone/>
              <a:defRPr sz="12000"/>
            </a:lvl4pPr>
            <a:lvl5pPr lvl="4" rtl="0">
              <a:spcBef>
                <a:spcPts val="0"/>
              </a:spcBef>
              <a:spcAft>
                <a:spcPts val="0"/>
              </a:spcAft>
              <a:buSzPts val="9000"/>
              <a:buNone/>
              <a:defRPr sz="12000"/>
            </a:lvl5pPr>
            <a:lvl6pPr lvl="5" rtl="0">
              <a:spcBef>
                <a:spcPts val="0"/>
              </a:spcBef>
              <a:spcAft>
                <a:spcPts val="0"/>
              </a:spcAft>
              <a:buSzPts val="9000"/>
              <a:buNone/>
              <a:defRPr sz="12000"/>
            </a:lvl6pPr>
            <a:lvl7pPr lvl="6" rtl="0">
              <a:spcBef>
                <a:spcPts val="0"/>
              </a:spcBef>
              <a:spcAft>
                <a:spcPts val="0"/>
              </a:spcAft>
              <a:buSzPts val="9000"/>
              <a:buNone/>
              <a:defRPr sz="12000"/>
            </a:lvl7pPr>
            <a:lvl8pPr lvl="7" rtl="0">
              <a:spcBef>
                <a:spcPts val="0"/>
              </a:spcBef>
              <a:spcAft>
                <a:spcPts val="0"/>
              </a:spcAft>
              <a:buSzPts val="9000"/>
              <a:buNone/>
              <a:defRPr sz="12000"/>
            </a:lvl8pPr>
            <a:lvl9pPr lvl="8" rtl="0">
              <a:spcBef>
                <a:spcPts val="0"/>
              </a:spcBef>
              <a:spcAft>
                <a:spcPts val="0"/>
              </a:spcAft>
              <a:buSzPts val="9000"/>
              <a:buNone/>
              <a:defRPr sz="12000"/>
            </a:lvl9pPr>
          </a:lstStyle>
          <a:p>
            <a:r>
              <a:rPr lang="en-US"/>
              <a:t>Click to edit Master title style</a:t>
            </a:r>
            <a:endParaRPr/>
          </a:p>
        </p:txBody>
      </p:sp>
      <p:sp>
        <p:nvSpPr>
          <p:cNvPr id="139" name="Google Shape;139;p19"/>
          <p:cNvSpPr txBox="1">
            <a:spLocks noGrp="1"/>
          </p:cNvSpPr>
          <p:nvPr>
            <p:ph type="subTitle" idx="1"/>
          </p:nvPr>
        </p:nvSpPr>
        <p:spPr>
          <a:xfrm>
            <a:off x="4990467" y="4052284"/>
            <a:ext cx="6060000" cy="73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867"/>
            </a:lvl1pPr>
            <a:lvl2pPr lvl="1" rtl="0">
              <a:lnSpc>
                <a:spcPct val="100000"/>
              </a:lnSpc>
              <a:spcBef>
                <a:spcPts val="0"/>
              </a:spcBef>
              <a:spcAft>
                <a:spcPts val="0"/>
              </a:spcAft>
              <a:buSzPts val="2100"/>
              <a:buNone/>
              <a:defRPr sz="2800"/>
            </a:lvl2pPr>
            <a:lvl3pPr lvl="2" rtl="0">
              <a:lnSpc>
                <a:spcPct val="100000"/>
              </a:lnSpc>
              <a:spcBef>
                <a:spcPts val="0"/>
              </a:spcBef>
              <a:spcAft>
                <a:spcPts val="0"/>
              </a:spcAft>
              <a:buSzPts val="2100"/>
              <a:buNone/>
              <a:defRPr sz="2800"/>
            </a:lvl3pPr>
            <a:lvl4pPr lvl="3" rtl="0">
              <a:lnSpc>
                <a:spcPct val="100000"/>
              </a:lnSpc>
              <a:spcBef>
                <a:spcPts val="0"/>
              </a:spcBef>
              <a:spcAft>
                <a:spcPts val="0"/>
              </a:spcAft>
              <a:buSzPts val="2100"/>
              <a:buNone/>
              <a:defRPr sz="2800"/>
            </a:lvl4pPr>
            <a:lvl5pPr lvl="4" rtl="0">
              <a:lnSpc>
                <a:spcPct val="100000"/>
              </a:lnSpc>
              <a:spcBef>
                <a:spcPts val="0"/>
              </a:spcBef>
              <a:spcAft>
                <a:spcPts val="0"/>
              </a:spcAft>
              <a:buSzPts val="2100"/>
              <a:buNone/>
              <a:defRPr sz="2800"/>
            </a:lvl5pPr>
            <a:lvl6pPr lvl="5" rtl="0">
              <a:lnSpc>
                <a:spcPct val="100000"/>
              </a:lnSpc>
              <a:spcBef>
                <a:spcPts val="0"/>
              </a:spcBef>
              <a:spcAft>
                <a:spcPts val="0"/>
              </a:spcAft>
              <a:buSzPts val="2100"/>
              <a:buNone/>
              <a:defRPr sz="2800"/>
            </a:lvl6pPr>
            <a:lvl7pPr lvl="6" rtl="0">
              <a:lnSpc>
                <a:spcPct val="100000"/>
              </a:lnSpc>
              <a:spcBef>
                <a:spcPts val="0"/>
              </a:spcBef>
              <a:spcAft>
                <a:spcPts val="0"/>
              </a:spcAft>
              <a:buSzPts val="2100"/>
              <a:buNone/>
              <a:defRPr sz="2800"/>
            </a:lvl7pPr>
            <a:lvl8pPr lvl="7" rtl="0">
              <a:lnSpc>
                <a:spcPct val="100000"/>
              </a:lnSpc>
              <a:spcBef>
                <a:spcPts val="0"/>
              </a:spcBef>
              <a:spcAft>
                <a:spcPts val="0"/>
              </a:spcAft>
              <a:buSzPts val="2100"/>
              <a:buNone/>
              <a:defRPr sz="2800"/>
            </a:lvl8pPr>
            <a:lvl9pPr lvl="8" rtl="0">
              <a:lnSpc>
                <a:spcPct val="100000"/>
              </a:lnSpc>
              <a:spcBef>
                <a:spcPts val="0"/>
              </a:spcBef>
              <a:spcAft>
                <a:spcPts val="0"/>
              </a:spcAft>
              <a:buSzPts val="2100"/>
              <a:buNone/>
              <a:defRPr sz="2800"/>
            </a:lvl9pPr>
          </a:lstStyle>
          <a:p>
            <a:r>
              <a:rPr lang="en-US"/>
              <a:t>Click to edit Master subtitle style</a:t>
            </a:r>
            <a:endParaRPr/>
          </a:p>
        </p:txBody>
      </p:sp>
      <p:cxnSp>
        <p:nvCxnSpPr>
          <p:cNvPr id="140" name="Google Shape;140;p19"/>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41" name="Google Shape;141;p19"/>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42" name="Google Shape;142;p19"/>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3" name="Google Shape;143;p19"/>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4" name="Google Shape;144;p19"/>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5" name="Google Shape;145;p19"/>
          <p:cNvCxnSpPr/>
          <p:nvPr/>
        </p:nvCxnSpPr>
        <p:spPr>
          <a:xfrm flipH="1">
            <a:off x="-316183" y="-94883"/>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984598253"/>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146"/>
        <p:cNvGrpSpPr/>
        <p:nvPr/>
      </p:nvGrpSpPr>
      <p:grpSpPr>
        <a:xfrm>
          <a:off x="0" y="0"/>
          <a:ext cx="0" cy="0"/>
          <a:chOff x="0" y="0"/>
          <a:chExt cx="0" cy="0"/>
        </a:xfrm>
      </p:grpSpPr>
      <p:sp>
        <p:nvSpPr>
          <p:cNvPr id="147" name="Google Shape;147;p20"/>
          <p:cNvSpPr txBox="1">
            <a:spLocks noGrp="1"/>
          </p:cNvSpPr>
          <p:nvPr>
            <p:ph type="title"/>
          </p:nvPr>
        </p:nvSpPr>
        <p:spPr>
          <a:xfrm>
            <a:off x="2237233" y="3349071"/>
            <a:ext cx="4953200" cy="10744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4"/>
              </a:buClr>
              <a:buSzPts val="3600"/>
              <a:buNone/>
              <a:defRPr sz="6667"/>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a:t>Click to edit Master title style</a:t>
            </a:r>
            <a:endParaRPr/>
          </a:p>
        </p:txBody>
      </p:sp>
      <p:sp>
        <p:nvSpPr>
          <p:cNvPr id="148" name="Google Shape;148;p20"/>
          <p:cNvSpPr txBox="1">
            <a:spLocks noGrp="1"/>
          </p:cNvSpPr>
          <p:nvPr>
            <p:ph type="title" idx="2" hasCustomPrompt="1"/>
          </p:nvPr>
        </p:nvSpPr>
        <p:spPr>
          <a:xfrm>
            <a:off x="4989233" y="1979591"/>
            <a:ext cx="2201200" cy="130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9333">
                <a:solidFill>
                  <a:schemeClr val="accent1"/>
                </a:solidFill>
              </a:defRPr>
            </a:lvl1pPr>
            <a:lvl2pPr lvl="1" algn="ctr" rtl="0">
              <a:spcBef>
                <a:spcPts val="0"/>
              </a:spcBef>
              <a:spcAft>
                <a:spcPts val="0"/>
              </a:spcAft>
              <a:buSzPts val="6000"/>
              <a:buNone/>
              <a:defRPr sz="8000" b="1"/>
            </a:lvl2pPr>
            <a:lvl3pPr lvl="2" algn="ctr" rtl="0">
              <a:spcBef>
                <a:spcPts val="0"/>
              </a:spcBef>
              <a:spcAft>
                <a:spcPts val="0"/>
              </a:spcAft>
              <a:buSzPts val="6000"/>
              <a:buNone/>
              <a:defRPr sz="8000" b="1"/>
            </a:lvl3pPr>
            <a:lvl4pPr lvl="3" algn="ctr" rtl="0">
              <a:spcBef>
                <a:spcPts val="0"/>
              </a:spcBef>
              <a:spcAft>
                <a:spcPts val="0"/>
              </a:spcAft>
              <a:buSzPts val="6000"/>
              <a:buNone/>
              <a:defRPr sz="8000" b="1"/>
            </a:lvl4pPr>
            <a:lvl5pPr lvl="4" algn="ctr" rtl="0">
              <a:spcBef>
                <a:spcPts val="0"/>
              </a:spcBef>
              <a:spcAft>
                <a:spcPts val="0"/>
              </a:spcAft>
              <a:buSzPts val="6000"/>
              <a:buNone/>
              <a:defRPr sz="8000" b="1"/>
            </a:lvl5pPr>
            <a:lvl6pPr lvl="5" algn="ctr" rtl="0">
              <a:spcBef>
                <a:spcPts val="0"/>
              </a:spcBef>
              <a:spcAft>
                <a:spcPts val="0"/>
              </a:spcAft>
              <a:buSzPts val="6000"/>
              <a:buNone/>
              <a:defRPr sz="8000" b="1"/>
            </a:lvl6pPr>
            <a:lvl7pPr lvl="6" algn="ctr" rtl="0">
              <a:spcBef>
                <a:spcPts val="0"/>
              </a:spcBef>
              <a:spcAft>
                <a:spcPts val="0"/>
              </a:spcAft>
              <a:buSzPts val="6000"/>
              <a:buNone/>
              <a:defRPr sz="8000" b="1"/>
            </a:lvl7pPr>
            <a:lvl8pPr lvl="7" algn="ctr" rtl="0">
              <a:spcBef>
                <a:spcPts val="0"/>
              </a:spcBef>
              <a:spcAft>
                <a:spcPts val="0"/>
              </a:spcAft>
              <a:buSzPts val="6000"/>
              <a:buNone/>
              <a:defRPr sz="8000" b="1"/>
            </a:lvl8pPr>
            <a:lvl9pPr lvl="8" algn="ctr" rtl="0">
              <a:spcBef>
                <a:spcPts val="0"/>
              </a:spcBef>
              <a:spcAft>
                <a:spcPts val="0"/>
              </a:spcAft>
              <a:buSzPts val="6000"/>
              <a:buNone/>
              <a:defRPr sz="8000" b="1"/>
            </a:lvl9pPr>
          </a:lstStyle>
          <a:p>
            <a:r>
              <a:t>xx%</a:t>
            </a:r>
          </a:p>
        </p:txBody>
      </p:sp>
      <p:sp>
        <p:nvSpPr>
          <p:cNvPr id="149" name="Google Shape;149;p20"/>
          <p:cNvSpPr txBox="1">
            <a:spLocks noGrp="1"/>
          </p:cNvSpPr>
          <p:nvPr>
            <p:ph type="subTitle" idx="1"/>
          </p:nvPr>
        </p:nvSpPr>
        <p:spPr>
          <a:xfrm>
            <a:off x="1108833" y="4325333"/>
            <a:ext cx="6081600" cy="524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867">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en-US"/>
              <a:t>Click to edit Master subtitle style</a:t>
            </a:r>
            <a:endParaRPr/>
          </a:p>
        </p:txBody>
      </p:sp>
      <p:cxnSp>
        <p:nvCxnSpPr>
          <p:cNvPr id="150" name="Google Shape;150;p20"/>
          <p:cNvCxnSpPr/>
          <p:nvPr/>
        </p:nvCxnSpPr>
        <p:spPr>
          <a:xfrm rot="10800000">
            <a:off x="-400"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51" name="Google Shape;151;p20"/>
          <p:cNvCxnSpPr/>
          <p:nvPr/>
        </p:nvCxnSpPr>
        <p:spPr>
          <a:xfrm rot="10800000">
            <a:off x="-400"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52" name="Google Shape;152;p20"/>
          <p:cNvCxnSpPr/>
          <p:nvPr/>
        </p:nvCxnSpPr>
        <p:spPr>
          <a:xfrm>
            <a:off x="-150500" y="5306367"/>
            <a:ext cx="1838000" cy="1648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53" name="Google Shape;153;p20"/>
          <p:cNvCxnSpPr/>
          <p:nvPr/>
        </p:nvCxnSpPr>
        <p:spPr>
          <a:xfrm>
            <a:off x="10544967" y="-118267"/>
            <a:ext cx="1891600" cy="1419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096438109"/>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154"/>
        <p:cNvGrpSpPr/>
        <p:nvPr/>
      </p:nvGrpSpPr>
      <p:grpSpPr>
        <a:xfrm>
          <a:off x="0" y="0"/>
          <a:ext cx="0" cy="0"/>
          <a:chOff x="0" y="0"/>
          <a:chExt cx="0" cy="0"/>
        </a:xfrm>
      </p:grpSpPr>
      <p:sp>
        <p:nvSpPr>
          <p:cNvPr id="155" name="Google Shape;155;p21"/>
          <p:cNvSpPr txBox="1">
            <a:spLocks noGrp="1"/>
          </p:cNvSpPr>
          <p:nvPr>
            <p:ph type="title"/>
          </p:nvPr>
        </p:nvSpPr>
        <p:spPr>
          <a:xfrm>
            <a:off x="950967" y="593367"/>
            <a:ext cx="10290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cxnSp>
        <p:nvCxnSpPr>
          <p:cNvPr id="156" name="Google Shape;156;p21"/>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57" name="Google Shape;157;p21"/>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58" name="Google Shape;158;p21"/>
          <p:cNvCxnSpPr/>
          <p:nvPr/>
        </p:nvCxnSpPr>
        <p:spPr>
          <a:xfrm>
            <a:off x="9609800" y="-204233"/>
            <a:ext cx="2827200" cy="1698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04013032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59"/>
        <p:cNvGrpSpPr/>
        <p:nvPr/>
      </p:nvGrpSpPr>
      <p:grpSpPr>
        <a:xfrm>
          <a:off x="0" y="0"/>
          <a:ext cx="0" cy="0"/>
          <a:chOff x="0" y="0"/>
          <a:chExt cx="0" cy="0"/>
        </a:xfrm>
      </p:grpSpPr>
      <p:cxnSp>
        <p:nvCxnSpPr>
          <p:cNvPr id="160" name="Google Shape;160;p22"/>
          <p:cNvCxnSpPr/>
          <p:nvPr/>
        </p:nvCxnSpPr>
        <p:spPr>
          <a:xfrm>
            <a:off x="-96733" y="3654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61" name="Google Shape;161;p22"/>
          <p:cNvCxnSpPr/>
          <p:nvPr/>
        </p:nvCxnSpPr>
        <p:spPr>
          <a:xfrm>
            <a:off x="-96733" y="6503267"/>
            <a:ext cx="12383200" cy="0"/>
          </a:xfrm>
          <a:prstGeom prst="straightConnector1">
            <a:avLst/>
          </a:prstGeom>
          <a:noFill/>
          <a:ln w="28575" cap="flat" cmpd="sng">
            <a:solidFill>
              <a:schemeClr val="accent1"/>
            </a:solidFill>
            <a:prstDash val="solid"/>
            <a:round/>
            <a:headEnd type="none" w="med" len="med"/>
            <a:tailEnd type="none" w="med" len="med"/>
          </a:ln>
        </p:spPr>
      </p:cxnSp>
      <p:cxnSp>
        <p:nvCxnSpPr>
          <p:cNvPr id="162" name="Google Shape;162;p22"/>
          <p:cNvCxnSpPr/>
          <p:nvPr/>
        </p:nvCxnSpPr>
        <p:spPr>
          <a:xfrm>
            <a:off x="-333633" y="5435267"/>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3" name="Google Shape;163;p22"/>
          <p:cNvCxnSpPr/>
          <p:nvPr/>
        </p:nvCxnSpPr>
        <p:spPr>
          <a:xfrm>
            <a:off x="9921533" y="-64500"/>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4" name="Google Shape;164;p22"/>
          <p:cNvCxnSpPr/>
          <p:nvPr/>
        </p:nvCxnSpPr>
        <p:spPr>
          <a:xfrm flipH="1">
            <a:off x="9938984" y="5404884"/>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5" name="Google Shape;165;p22"/>
          <p:cNvCxnSpPr/>
          <p:nvPr/>
        </p:nvCxnSpPr>
        <p:spPr>
          <a:xfrm flipH="1">
            <a:off x="-316183" y="-94883"/>
            <a:ext cx="2569200" cy="1548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66" name="Google Shape;166;p22"/>
          <p:cNvSpPr txBox="1">
            <a:spLocks noGrp="1"/>
          </p:cNvSpPr>
          <p:nvPr>
            <p:ph type="title"/>
          </p:nvPr>
        </p:nvSpPr>
        <p:spPr>
          <a:xfrm>
            <a:off x="950967" y="593367"/>
            <a:ext cx="10290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Tree>
    <p:extLst>
      <p:ext uri="{BB962C8B-B14F-4D97-AF65-F5344CB8AC3E}">
        <p14:creationId xmlns:p14="http://schemas.microsoft.com/office/powerpoint/2010/main" val="1425530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41.xml"/><Relationship Id="rId3" Type="http://schemas.openxmlformats.org/officeDocument/2006/relationships/slideLayout" Target="../slideLayouts/slideLayout136.xml"/><Relationship Id="rId7" Type="http://schemas.openxmlformats.org/officeDocument/2006/relationships/slideLayout" Target="../slideLayouts/slideLayout140.xml"/><Relationship Id="rId2" Type="http://schemas.openxmlformats.org/officeDocument/2006/relationships/slideLayout" Target="../slideLayouts/slideLayout135.xml"/><Relationship Id="rId1" Type="http://schemas.openxmlformats.org/officeDocument/2006/relationships/slideLayout" Target="../slideLayouts/slideLayout134.xml"/><Relationship Id="rId6" Type="http://schemas.openxmlformats.org/officeDocument/2006/relationships/slideLayout" Target="../slideLayouts/slideLayout139.xml"/><Relationship Id="rId11" Type="http://schemas.openxmlformats.org/officeDocument/2006/relationships/theme" Target="../theme/theme10.xml"/><Relationship Id="rId5" Type="http://schemas.openxmlformats.org/officeDocument/2006/relationships/slideLayout" Target="../slideLayouts/slideLayout138.xml"/><Relationship Id="rId10" Type="http://schemas.openxmlformats.org/officeDocument/2006/relationships/slideLayout" Target="../slideLayouts/slideLayout143.xml"/><Relationship Id="rId4" Type="http://schemas.openxmlformats.org/officeDocument/2006/relationships/slideLayout" Target="../slideLayouts/slideLayout137.xml"/><Relationship Id="rId9" Type="http://schemas.openxmlformats.org/officeDocument/2006/relationships/slideLayout" Target="../slideLayouts/slideLayout142.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4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18" Type="http://schemas.openxmlformats.org/officeDocument/2006/relationships/slideLayout" Target="../slideLayouts/slideLayout48.xml"/><Relationship Id="rId3" Type="http://schemas.openxmlformats.org/officeDocument/2006/relationships/slideLayout" Target="../slideLayouts/slideLayout33.xml"/><Relationship Id="rId21" Type="http://schemas.openxmlformats.org/officeDocument/2006/relationships/slideLayout" Target="../slideLayouts/slideLayout51.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5" Type="http://schemas.openxmlformats.org/officeDocument/2006/relationships/theme" Target="../theme/theme3.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0" Type="http://schemas.openxmlformats.org/officeDocument/2006/relationships/slideLayout" Target="../slideLayouts/slideLayout50.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24" Type="http://schemas.openxmlformats.org/officeDocument/2006/relationships/slideLayout" Target="../slideLayouts/slideLayout54.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23" Type="http://schemas.openxmlformats.org/officeDocument/2006/relationships/slideLayout" Target="../slideLayouts/slideLayout53.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slideLayout" Target="../slideLayouts/slideLayout52.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56.xml"/><Relationship Id="rId1"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slideLayout" Target="../slideLayouts/slideLayout69.xml"/><Relationship Id="rId18" Type="http://schemas.openxmlformats.org/officeDocument/2006/relationships/slideLayout" Target="../slideLayouts/slideLayout74.xml"/><Relationship Id="rId3" Type="http://schemas.openxmlformats.org/officeDocument/2006/relationships/slideLayout" Target="../slideLayouts/slideLayout59.xml"/><Relationship Id="rId21" Type="http://schemas.openxmlformats.org/officeDocument/2006/relationships/theme" Target="../theme/theme5.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slideLayout" Target="../slideLayouts/slideLayout73.xml"/><Relationship Id="rId2" Type="http://schemas.openxmlformats.org/officeDocument/2006/relationships/slideLayout" Target="../slideLayouts/slideLayout58.xml"/><Relationship Id="rId16" Type="http://schemas.openxmlformats.org/officeDocument/2006/relationships/slideLayout" Target="../slideLayouts/slideLayout72.xml"/><Relationship Id="rId20" Type="http://schemas.openxmlformats.org/officeDocument/2006/relationships/slideLayout" Target="../slideLayouts/slideLayout76.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10" Type="http://schemas.openxmlformats.org/officeDocument/2006/relationships/slideLayout" Target="../slideLayouts/slideLayout66.xml"/><Relationship Id="rId19" Type="http://schemas.openxmlformats.org/officeDocument/2006/relationships/slideLayout" Target="../slideLayouts/slideLayout75.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78.xml"/><Relationship Id="rId1" Type="http://schemas.openxmlformats.org/officeDocument/2006/relationships/slideLayout" Target="../slideLayouts/slideLayout77.xml"/></Relationships>
</file>

<file path=ppt/slideMasters/_rels/slideMaster7.xml.rels><?xml version="1.0" encoding="UTF-8" standalone="yes"?>
<Relationships xmlns="http://schemas.openxmlformats.org/package/2006/relationships"><Relationship Id="rId13" Type="http://schemas.openxmlformats.org/officeDocument/2006/relationships/slideLayout" Target="../slideLayouts/slideLayout91.xml"/><Relationship Id="rId18" Type="http://schemas.openxmlformats.org/officeDocument/2006/relationships/slideLayout" Target="../slideLayouts/slideLayout96.xml"/><Relationship Id="rId26" Type="http://schemas.openxmlformats.org/officeDocument/2006/relationships/slideLayout" Target="../slideLayouts/slideLayout104.xml"/><Relationship Id="rId39" Type="http://schemas.openxmlformats.org/officeDocument/2006/relationships/slideLayout" Target="../slideLayouts/slideLayout117.xml"/><Relationship Id="rId21" Type="http://schemas.openxmlformats.org/officeDocument/2006/relationships/slideLayout" Target="../slideLayouts/slideLayout99.xml"/><Relationship Id="rId34" Type="http://schemas.openxmlformats.org/officeDocument/2006/relationships/slideLayout" Target="../slideLayouts/slideLayout112.xml"/><Relationship Id="rId42" Type="http://schemas.openxmlformats.org/officeDocument/2006/relationships/slideLayout" Target="../slideLayouts/slideLayout120.xml"/><Relationship Id="rId47" Type="http://schemas.openxmlformats.org/officeDocument/2006/relationships/slideLayout" Target="../slideLayouts/slideLayout125.xml"/><Relationship Id="rId50" Type="http://schemas.openxmlformats.org/officeDocument/2006/relationships/slideLayout" Target="../slideLayouts/slideLayout128.xml"/><Relationship Id="rId7" Type="http://schemas.openxmlformats.org/officeDocument/2006/relationships/slideLayout" Target="../slideLayouts/slideLayout85.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29" Type="http://schemas.openxmlformats.org/officeDocument/2006/relationships/slideLayout" Target="../slideLayouts/slideLayout107.xml"/><Relationship Id="rId11" Type="http://schemas.openxmlformats.org/officeDocument/2006/relationships/slideLayout" Target="../slideLayouts/slideLayout89.xml"/><Relationship Id="rId24" Type="http://schemas.openxmlformats.org/officeDocument/2006/relationships/slideLayout" Target="../slideLayouts/slideLayout102.xml"/><Relationship Id="rId32" Type="http://schemas.openxmlformats.org/officeDocument/2006/relationships/slideLayout" Target="../slideLayouts/slideLayout110.xml"/><Relationship Id="rId37" Type="http://schemas.openxmlformats.org/officeDocument/2006/relationships/slideLayout" Target="../slideLayouts/slideLayout115.xml"/><Relationship Id="rId40" Type="http://schemas.openxmlformats.org/officeDocument/2006/relationships/slideLayout" Target="../slideLayouts/slideLayout118.xml"/><Relationship Id="rId45" Type="http://schemas.openxmlformats.org/officeDocument/2006/relationships/slideLayout" Target="../slideLayouts/slideLayout123.xml"/><Relationship Id="rId53" Type="http://schemas.openxmlformats.org/officeDocument/2006/relationships/theme" Target="../theme/theme7.xml"/><Relationship Id="rId5" Type="http://schemas.openxmlformats.org/officeDocument/2006/relationships/slideLayout" Target="../slideLayouts/slideLayout83.xml"/><Relationship Id="rId10" Type="http://schemas.openxmlformats.org/officeDocument/2006/relationships/slideLayout" Target="../slideLayouts/slideLayout88.xml"/><Relationship Id="rId19" Type="http://schemas.openxmlformats.org/officeDocument/2006/relationships/slideLayout" Target="../slideLayouts/slideLayout97.xml"/><Relationship Id="rId31" Type="http://schemas.openxmlformats.org/officeDocument/2006/relationships/slideLayout" Target="../slideLayouts/slideLayout109.xml"/><Relationship Id="rId44" Type="http://schemas.openxmlformats.org/officeDocument/2006/relationships/slideLayout" Target="../slideLayouts/slideLayout122.xml"/><Relationship Id="rId52" Type="http://schemas.openxmlformats.org/officeDocument/2006/relationships/slideLayout" Target="../slideLayouts/slideLayout130.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 Id="rId22" Type="http://schemas.openxmlformats.org/officeDocument/2006/relationships/slideLayout" Target="../slideLayouts/slideLayout100.xml"/><Relationship Id="rId27" Type="http://schemas.openxmlformats.org/officeDocument/2006/relationships/slideLayout" Target="../slideLayouts/slideLayout105.xml"/><Relationship Id="rId30" Type="http://schemas.openxmlformats.org/officeDocument/2006/relationships/slideLayout" Target="../slideLayouts/slideLayout108.xml"/><Relationship Id="rId35" Type="http://schemas.openxmlformats.org/officeDocument/2006/relationships/slideLayout" Target="../slideLayouts/slideLayout113.xml"/><Relationship Id="rId43" Type="http://schemas.openxmlformats.org/officeDocument/2006/relationships/slideLayout" Target="../slideLayouts/slideLayout121.xml"/><Relationship Id="rId48" Type="http://schemas.openxmlformats.org/officeDocument/2006/relationships/slideLayout" Target="../slideLayouts/slideLayout126.xml"/><Relationship Id="rId8" Type="http://schemas.openxmlformats.org/officeDocument/2006/relationships/slideLayout" Target="../slideLayouts/slideLayout86.xml"/><Relationship Id="rId51" Type="http://schemas.openxmlformats.org/officeDocument/2006/relationships/slideLayout" Target="../slideLayouts/slideLayout129.xml"/><Relationship Id="rId3" Type="http://schemas.openxmlformats.org/officeDocument/2006/relationships/slideLayout" Target="../slideLayouts/slideLayout81.xml"/><Relationship Id="rId12" Type="http://schemas.openxmlformats.org/officeDocument/2006/relationships/slideLayout" Target="../slideLayouts/slideLayout90.xml"/><Relationship Id="rId17" Type="http://schemas.openxmlformats.org/officeDocument/2006/relationships/slideLayout" Target="../slideLayouts/slideLayout95.xml"/><Relationship Id="rId25" Type="http://schemas.openxmlformats.org/officeDocument/2006/relationships/slideLayout" Target="../slideLayouts/slideLayout103.xml"/><Relationship Id="rId33" Type="http://schemas.openxmlformats.org/officeDocument/2006/relationships/slideLayout" Target="../slideLayouts/slideLayout111.xml"/><Relationship Id="rId38" Type="http://schemas.openxmlformats.org/officeDocument/2006/relationships/slideLayout" Target="../slideLayouts/slideLayout116.xml"/><Relationship Id="rId46" Type="http://schemas.openxmlformats.org/officeDocument/2006/relationships/slideLayout" Target="../slideLayouts/slideLayout124.xml"/><Relationship Id="rId20" Type="http://schemas.openxmlformats.org/officeDocument/2006/relationships/slideLayout" Target="../slideLayouts/slideLayout98.xml"/><Relationship Id="rId41" Type="http://schemas.openxmlformats.org/officeDocument/2006/relationships/slideLayout" Target="../slideLayouts/slideLayout119.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5" Type="http://schemas.openxmlformats.org/officeDocument/2006/relationships/slideLayout" Target="../slideLayouts/slideLayout93.xml"/><Relationship Id="rId23" Type="http://schemas.openxmlformats.org/officeDocument/2006/relationships/slideLayout" Target="../slideLayouts/slideLayout101.xml"/><Relationship Id="rId28" Type="http://schemas.openxmlformats.org/officeDocument/2006/relationships/slideLayout" Target="../slideLayouts/slideLayout106.xml"/><Relationship Id="rId36" Type="http://schemas.openxmlformats.org/officeDocument/2006/relationships/slideLayout" Target="../slideLayouts/slideLayout114.xml"/><Relationship Id="rId49" Type="http://schemas.openxmlformats.org/officeDocument/2006/relationships/slideLayout" Target="../slideLayouts/slideLayout127.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132.xml"/><Relationship Id="rId1" Type="http://schemas.openxmlformats.org/officeDocument/2006/relationships/slideLayout" Target="../slideLayouts/slideLayout131.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1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593367"/>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1pPr>
            <a:lvl2pPr lvl="1"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2pPr>
            <a:lvl3pPr lvl="2"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3pPr>
            <a:lvl4pPr lvl="3"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4pPr>
            <a:lvl5pPr lvl="4"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5pPr>
            <a:lvl6pPr lvl="5"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6pPr>
            <a:lvl7pPr lvl="6"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7pPr>
            <a:lvl8pPr lvl="7"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8pPr>
            <a:lvl9pPr lvl="8"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951200" y="1536633"/>
            <a:ext cx="10290000" cy="4555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extLst>
      <p:ext uri="{BB962C8B-B14F-4D97-AF65-F5344CB8AC3E}">
        <p14:creationId xmlns:p14="http://schemas.microsoft.com/office/powerpoint/2010/main" val="753855091"/>
      </p:ext>
    </p:extLst>
  </p:cSld>
  <p:clrMap bg1="lt1" tx1="dk1" bg2="lt2" tx2="dk2" accent1="accent1" accent2="accent2" accent3="accent3" accent4="accent4" accent5="accent5" accent6="accent6" hlink="hlink" folHlink="folHlink"/>
  <p:sldLayoutIdLst>
    <p:sldLayoutId id="2147484067" r:id="rId1"/>
    <p:sldLayoutId id="2147484068" r:id="rId2"/>
    <p:sldLayoutId id="2147484069" r:id="rId3"/>
    <p:sldLayoutId id="2147484070" r:id="rId4"/>
    <p:sldLayoutId id="2147484071" r:id="rId5"/>
    <p:sldLayoutId id="2147484072" r:id="rId6"/>
    <p:sldLayoutId id="2147484073" r:id="rId7"/>
    <p:sldLayoutId id="2147484074" r:id="rId8"/>
    <p:sldLayoutId id="2147484075" r:id="rId9"/>
    <p:sldLayoutId id="2147484076" r:id="rId10"/>
    <p:sldLayoutId id="2147484077" r:id="rId11"/>
    <p:sldLayoutId id="2147484079" r:id="rId12"/>
    <p:sldLayoutId id="2147484080" r:id="rId13"/>
    <p:sldLayoutId id="2147484081" r:id="rId14"/>
    <p:sldLayoutId id="2147484082" r:id="rId15"/>
    <p:sldLayoutId id="2147484083" r:id="rId16"/>
    <p:sldLayoutId id="2147484084" r:id="rId17"/>
    <p:sldLayoutId id="2147484085" r:id="rId18"/>
    <p:sldLayoutId id="2147484086" r:id="rId19"/>
    <p:sldLayoutId id="2147484087" r:id="rId20"/>
    <p:sldLayoutId id="2147484088" r:id="rId21"/>
    <p:sldLayoutId id="2147484089" r:id="rId22"/>
    <p:sldLayoutId id="2147484090" r:id="rId23"/>
    <p:sldLayoutId id="2147484091" r:id="rId24"/>
    <p:sldLayoutId id="2147484092" r:id="rId25"/>
    <p:sldLayoutId id="2147484093" r:id="rId26"/>
    <p:sldLayoutId id="2147484094" r:id="rId27"/>
    <p:sldLayoutId id="2147484095" r:id="rId28"/>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03400" y="548633"/>
            <a:ext cx="10985200" cy="74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2400"/>
              <a:buFont typeface="Montserrat"/>
              <a:buNone/>
              <a:defRPr sz="24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953467" y="1462133"/>
            <a:ext cx="10284800" cy="4682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1pPr>
            <a:lvl2pPr marL="914400" lvl="1"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2pPr>
            <a:lvl3pPr marL="1371600" lvl="2"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3pPr>
            <a:lvl4pPr marL="1828800" lvl="3"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4pPr>
            <a:lvl5pPr marL="2286000" lvl="4"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5pPr>
            <a:lvl6pPr marL="2743200" lvl="5"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6pPr>
            <a:lvl7pPr marL="3200400" lvl="6"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7pPr>
            <a:lvl8pPr marL="3657600" lvl="7"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8pPr>
            <a:lvl9pPr marL="4114800" lvl="8"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9pPr>
          </a:lstStyle>
          <a:p>
            <a:endParaRPr/>
          </a:p>
        </p:txBody>
      </p:sp>
    </p:spTree>
    <p:extLst>
      <p:ext uri="{BB962C8B-B14F-4D97-AF65-F5344CB8AC3E}">
        <p14:creationId xmlns:p14="http://schemas.microsoft.com/office/powerpoint/2010/main" val="3917890761"/>
      </p:ext>
    </p:extLst>
  </p:cSld>
  <p:clrMap bg1="lt1" tx1="dk1" bg2="dk2" tx2="lt2" accent1="accent1" accent2="accent2" accent3="accent3" accent4="accent4" accent5="accent5" accent6="accent6" hlink="hlink" folHlink="folHlink"/>
  <p:sldLayoutIdLst>
    <p:sldLayoutId id="2147484214" r:id="rId1"/>
    <p:sldLayoutId id="2147484216" r:id="rId2"/>
    <p:sldLayoutId id="2147484217" r:id="rId3"/>
    <p:sldLayoutId id="2147484218" r:id="rId4"/>
    <p:sldLayoutId id="2147484219" r:id="rId5"/>
    <p:sldLayoutId id="2147484220" r:id="rId6"/>
    <p:sldLayoutId id="2147484221" r:id="rId7"/>
    <p:sldLayoutId id="2147484222" r:id="rId8"/>
    <p:sldLayoutId id="2147484223" r:id="rId9"/>
    <p:sldLayoutId id="2147484224" r:id="rId10"/>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 name="Google Shape;42;p13"/>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565986742"/>
      </p:ext>
    </p:extLst>
  </p:cSld>
  <p:clrMap bg1="lt1" tx1="dk1" bg2="dk2" tx2="lt2" accent1="accent1" accent2="accent2" accent3="accent3" accent4="accent4" accent5="accent5" accent6="accent6" hlink="hlink" folHlink="folHlink"/>
  <p:sldLayoutIdLst>
    <p:sldLayoutId id="2147484226" r:id="rId1"/>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51"/>
        <p:cNvGrpSpPr/>
        <p:nvPr/>
      </p:nvGrpSpPr>
      <p:grpSpPr>
        <a:xfrm>
          <a:off x="0" y="0"/>
          <a:ext cx="0" cy="0"/>
          <a:chOff x="0" y="0"/>
          <a:chExt cx="0" cy="0"/>
        </a:xfrm>
      </p:grpSpPr>
      <p:sp>
        <p:nvSpPr>
          <p:cNvPr id="252" name="Google Shape;252;p31"/>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53" name="Google Shape;253;p31"/>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272007507"/>
      </p:ext>
    </p:extLst>
  </p:cSld>
  <p:clrMap bg1="lt1" tx1="dk1" bg2="dk2" tx2="lt2" accent1="accent1" accent2="accent2" accent3="accent3" accent4="accent4" accent5="accent5" accent6="accent6" hlink="hlink" folHlink="folHlink"/>
  <p:sldLayoutIdLst>
    <p:sldLayoutId id="2147484097" r:id="rId1"/>
    <p:sldLayoutId id="2147484098"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76100" y="617733"/>
            <a:ext cx="10239600" cy="746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200"/>
              <a:buFont typeface="Fira Sans"/>
              <a:buNone/>
              <a:defRPr sz="3200" b="1">
                <a:solidFill>
                  <a:schemeClr val="dk1"/>
                </a:solidFill>
                <a:latin typeface="Fira Sans"/>
                <a:ea typeface="Fira Sans"/>
                <a:cs typeface="Fira Sans"/>
                <a:sym typeface="Fira Sans"/>
              </a:defRPr>
            </a:lvl1pPr>
            <a:lvl2pPr lvl="1">
              <a:spcBef>
                <a:spcPts val="0"/>
              </a:spcBef>
              <a:spcAft>
                <a:spcPts val="0"/>
              </a:spcAft>
              <a:buClr>
                <a:schemeClr val="dk1"/>
              </a:buClr>
              <a:buSzPts val="3200"/>
              <a:buFont typeface="Fira Sans"/>
              <a:buNone/>
              <a:defRPr sz="3200" b="1">
                <a:solidFill>
                  <a:schemeClr val="dk1"/>
                </a:solidFill>
                <a:latin typeface="Fira Sans"/>
                <a:ea typeface="Fira Sans"/>
                <a:cs typeface="Fira Sans"/>
                <a:sym typeface="Fira Sans"/>
              </a:defRPr>
            </a:lvl2pPr>
            <a:lvl3pPr lvl="2">
              <a:spcBef>
                <a:spcPts val="0"/>
              </a:spcBef>
              <a:spcAft>
                <a:spcPts val="0"/>
              </a:spcAft>
              <a:buClr>
                <a:schemeClr val="dk1"/>
              </a:buClr>
              <a:buSzPts val="3200"/>
              <a:buFont typeface="Fira Sans"/>
              <a:buNone/>
              <a:defRPr sz="3200" b="1">
                <a:solidFill>
                  <a:schemeClr val="dk1"/>
                </a:solidFill>
                <a:latin typeface="Fira Sans"/>
                <a:ea typeface="Fira Sans"/>
                <a:cs typeface="Fira Sans"/>
                <a:sym typeface="Fira Sans"/>
              </a:defRPr>
            </a:lvl3pPr>
            <a:lvl4pPr lvl="3">
              <a:spcBef>
                <a:spcPts val="0"/>
              </a:spcBef>
              <a:spcAft>
                <a:spcPts val="0"/>
              </a:spcAft>
              <a:buClr>
                <a:schemeClr val="dk1"/>
              </a:buClr>
              <a:buSzPts val="3200"/>
              <a:buFont typeface="Fira Sans"/>
              <a:buNone/>
              <a:defRPr sz="3200" b="1">
                <a:solidFill>
                  <a:schemeClr val="dk1"/>
                </a:solidFill>
                <a:latin typeface="Fira Sans"/>
                <a:ea typeface="Fira Sans"/>
                <a:cs typeface="Fira Sans"/>
                <a:sym typeface="Fira Sans"/>
              </a:defRPr>
            </a:lvl4pPr>
            <a:lvl5pPr lvl="4">
              <a:spcBef>
                <a:spcPts val="0"/>
              </a:spcBef>
              <a:spcAft>
                <a:spcPts val="0"/>
              </a:spcAft>
              <a:buClr>
                <a:schemeClr val="dk1"/>
              </a:buClr>
              <a:buSzPts val="3200"/>
              <a:buFont typeface="Fira Sans"/>
              <a:buNone/>
              <a:defRPr sz="3200" b="1">
                <a:solidFill>
                  <a:schemeClr val="dk1"/>
                </a:solidFill>
                <a:latin typeface="Fira Sans"/>
                <a:ea typeface="Fira Sans"/>
                <a:cs typeface="Fira Sans"/>
                <a:sym typeface="Fira Sans"/>
              </a:defRPr>
            </a:lvl5pPr>
            <a:lvl6pPr lvl="5">
              <a:spcBef>
                <a:spcPts val="0"/>
              </a:spcBef>
              <a:spcAft>
                <a:spcPts val="0"/>
              </a:spcAft>
              <a:buClr>
                <a:schemeClr val="dk1"/>
              </a:buClr>
              <a:buSzPts val="3200"/>
              <a:buFont typeface="Fira Sans"/>
              <a:buNone/>
              <a:defRPr sz="3200" b="1">
                <a:solidFill>
                  <a:schemeClr val="dk1"/>
                </a:solidFill>
                <a:latin typeface="Fira Sans"/>
                <a:ea typeface="Fira Sans"/>
                <a:cs typeface="Fira Sans"/>
                <a:sym typeface="Fira Sans"/>
              </a:defRPr>
            </a:lvl6pPr>
            <a:lvl7pPr lvl="6">
              <a:spcBef>
                <a:spcPts val="0"/>
              </a:spcBef>
              <a:spcAft>
                <a:spcPts val="0"/>
              </a:spcAft>
              <a:buClr>
                <a:schemeClr val="dk1"/>
              </a:buClr>
              <a:buSzPts val="3200"/>
              <a:buFont typeface="Fira Sans"/>
              <a:buNone/>
              <a:defRPr sz="3200" b="1">
                <a:solidFill>
                  <a:schemeClr val="dk1"/>
                </a:solidFill>
                <a:latin typeface="Fira Sans"/>
                <a:ea typeface="Fira Sans"/>
                <a:cs typeface="Fira Sans"/>
                <a:sym typeface="Fira Sans"/>
              </a:defRPr>
            </a:lvl7pPr>
            <a:lvl8pPr lvl="7">
              <a:spcBef>
                <a:spcPts val="0"/>
              </a:spcBef>
              <a:spcAft>
                <a:spcPts val="0"/>
              </a:spcAft>
              <a:buClr>
                <a:schemeClr val="dk1"/>
              </a:buClr>
              <a:buSzPts val="3200"/>
              <a:buFont typeface="Fira Sans"/>
              <a:buNone/>
              <a:defRPr sz="3200" b="1">
                <a:solidFill>
                  <a:schemeClr val="dk1"/>
                </a:solidFill>
                <a:latin typeface="Fira Sans"/>
                <a:ea typeface="Fira Sans"/>
                <a:cs typeface="Fira Sans"/>
                <a:sym typeface="Fira Sans"/>
              </a:defRPr>
            </a:lvl8pPr>
            <a:lvl9pPr lvl="8">
              <a:spcBef>
                <a:spcPts val="0"/>
              </a:spcBef>
              <a:spcAft>
                <a:spcPts val="0"/>
              </a:spcAft>
              <a:buClr>
                <a:schemeClr val="dk1"/>
              </a:buClr>
              <a:buSzPts val="3200"/>
              <a:buFont typeface="Fira Sans"/>
              <a:buNone/>
              <a:defRPr sz="3200" b="1">
                <a:solidFill>
                  <a:schemeClr val="dk1"/>
                </a:solidFill>
                <a:latin typeface="Fira Sans"/>
                <a:ea typeface="Fira Sans"/>
                <a:cs typeface="Fira Sans"/>
                <a:sym typeface="Fira Sans"/>
              </a:defRPr>
            </a:lvl9pPr>
          </a:lstStyle>
          <a:p>
            <a:endParaRPr/>
          </a:p>
        </p:txBody>
      </p:sp>
      <p:sp>
        <p:nvSpPr>
          <p:cNvPr id="7" name="Google Shape;7;p1"/>
          <p:cNvSpPr txBox="1">
            <a:spLocks noGrp="1"/>
          </p:cNvSpPr>
          <p:nvPr>
            <p:ph type="body" idx="1"/>
          </p:nvPr>
        </p:nvSpPr>
        <p:spPr>
          <a:xfrm>
            <a:off x="976100" y="1640991"/>
            <a:ext cx="10239600" cy="44508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2"/>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extLst>
      <p:ext uri="{BB962C8B-B14F-4D97-AF65-F5344CB8AC3E}">
        <p14:creationId xmlns:p14="http://schemas.microsoft.com/office/powerpoint/2010/main" val="532388699"/>
      </p:ext>
    </p:extLst>
  </p:cSld>
  <p:clrMap bg1="lt1" tx1="dk1" bg2="dk2" tx2="lt2" accent1="accent1" accent2="accent2" accent3="accent3" accent4="accent4" accent5="accent5" accent6="accent6" hlink="hlink" folHlink="folHlink"/>
  <p:sldLayoutIdLst>
    <p:sldLayoutId id="2147484100" r:id="rId1"/>
    <p:sldLayoutId id="2147484101" r:id="rId2"/>
    <p:sldLayoutId id="2147484102" r:id="rId3"/>
    <p:sldLayoutId id="2147484103" r:id="rId4"/>
    <p:sldLayoutId id="2147484104" r:id="rId5"/>
    <p:sldLayoutId id="2147484105" r:id="rId6"/>
    <p:sldLayoutId id="2147484106" r:id="rId7"/>
    <p:sldLayoutId id="2147484107" r:id="rId8"/>
    <p:sldLayoutId id="2147484108" r:id="rId9"/>
    <p:sldLayoutId id="2147484109" r:id="rId10"/>
    <p:sldLayoutId id="2147484110" r:id="rId11"/>
    <p:sldLayoutId id="2147484111" r:id="rId12"/>
    <p:sldLayoutId id="2147484112" r:id="rId13"/>
    <p:sldLayoutId id="2147484113" r:id="rId14"/>
    <p:sldLayoutId id="2147484114" r:id="rId15"/>
    <p:sldLayoutId id="2147484115" r:id="rId16"/>
    <p:sldLayoutId id="2147484116" r:id="rId17"/>
    <p:sldLayoutId id="2147484117" r:id="rId18"/>
    <p:sldLayoutId id="2147484118" r:id="rId19"/>
    <p:sldLayoutId id="2147484119" r:id="rId20"/>
    <p:sldLayoutId id="2147484120" r:id="rId21"/>
    <p:sldLayoutId id="2147484121" r:id="rId22"/>
    <p:sldLayoutId id="2147484122" r:id="rId23"/>
    <p:sldLayoutId id="2147484123" r:id="rId24"/>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366"/>
        <p:cNvGrpSpPr/>
        <p:nvPr/>
      </p:nvGrpSpPr>
      <p:grpSpPr>
        <a:xfrm>
          <a:off x="0" y="0"/>
          <a:ext cx="0" cy="0"/>
          <a:chOff x="0" y="0"/>
          <a:chExt cx="0" cy="0"/>
        </a:xfrm>
      </p:grpSpPr>
      <p:sp>
        <p:nvSpPr>
          <p:cNvPr id="367" name="Google Shape;367;p25"/>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68" name="Google Shape;368;p25"/>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670298337"/>
      </p:ext>
    </p:extLst>
  </p:cSld>
  <p:clrMap bg1="lt1" tx1="dk1" bg2="dk2" tx2="lt2" accent1="accent1" accent2="accent2" accent3="accent3" accent4="accent4" accent5="accent5" accent6="accent6" hlink="hlink" folHlink="folHlink"/>
  <p:sldLayoutIdLst>
    <p:sldLayoutId id="2147484125" r:id="rId1"/>
    <p:sldLayoutId id="2147484126" r:id="rId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593367"/>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1pPr>
            <a:lvl2pPr lvl="1"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2pPr>
            <a:lvl3pPr lvl="2"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3pPr>
            <a:lvl4pPr lvl="3"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4pPr>
            <a:lvl5pPr lvl="4"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5pPr>
            <a:lvl6pPr lvl="5"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6pPr>
            <a:lvl7pPr lvl="6"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7pPr>
            <a:lvl8pPr lvl="7"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8pPr>
            <a:lvl9pPr lvl="8" rtl="0">
              <a:spcBef>
                <a:spcPts val="0"/>
              </a:spcBef>
              <a:spcAft>
                <a:spcPts val="0"/>
              </a:spcAft>
              <a:buClr>
                <a:schemeClr val="dk1"/>
              </a:buClr>
              <a:buSzPts val="3000"/>
              <a:buFont typeface="Carrois Gothic"/>
              <a:buNone/>
              <a:defRPr sz="3000" b="1">
                <a:solidFill>
                  <a:schemeClr val="dk1"/>
                </a:solidFill>
                <a:latin typeface="Carrois Gothic"/>
                <a:ea typeface="Carrois Gothic"/>
                <a:cs typeface="Carrois Gothic"/>
                <a:sym typeface="Carrois Gothic"/>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1pPr>
            <a:lvl2pPr marL="914400" lvl="1"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2pPr>
            <a:lvl3pPr marL="1371600" lvl="2"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3pPr>
            <a:lvl4pPr marL="1828800" lvl="3"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4pPr>
            <a:lvl5pPr marL="2286000" lvl="4"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5pPr>
            <a:lvl6pPr marL="2743200" lvl="5"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6pPr>
            <a:lvl7pPr marL="3200400" lvl="6"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7pPr>
            <a:lvl8pPr marL="3657600" lvl="7"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8pPr>
            <a:lvl9pPr marL="4114800" lvl="8" indent="-304800">
              <a:lnSpc>
                <a:spcPct val="100000"/>
              </a:lnSpc>
              <a:spcBef>
                <a:spcPts val="0"/>
              </a:spcBef>
              <a:spcAft>
                <a:spcPts val="0"/>
              </a:spcAft>
              <a:buClr>
                <a:schemeClr val="dk1"/>
              </a:buClr>
              <a:buSzPts val="1200"/>
              <a:buFont typeface="Roboto Mono"/>
              <a:buChar char="■"/>
              <a:defRPr sz="1200">
                <a:solidFill>
                  <a:schemeClr val="dk1"/>
                </a:solidFill>
                <a:latin typeface="Roboto Mono"/>
                <a:ea typeface="Roboto Mono"/>
                <a:cs typeface="Roboto Mono"/>
                <a:sym typeface="Roboto Mono"/>
              </a:defRPr>
            </a:lvl9pPr>
          </a:lstStyle>
          <a:p>
            <a:endParaRPr/>
          </a:p>
        </p:txBody>
      </p:sp>
    </p:spTree>
    <p:extLst>
      <p:ext uri="{BB962C8B-B14F-4D97-AF65-F5344CB8AC3E}">
        <p14:creationId xmlns:p14="http://schemas.microsoft.com/office/powerpoint/2010/main" val="3856221019"/>
      </p:ext>
    </p:extLst>
  </p:cSld>
  <p:clrMap bg1="lt1" tx1="dk1" bg2="dk2" tx2="lt2" accent1="accent1" accent2="accent2" accent3="accent3" accent4="accent4" accent5="accent5" accent6="accent6" hlink="hlink" folHlink="folHlink"/>
  <p:sldLayoutIdLst>
    <p:sldLayoutId id="2147484128" r:id="rId1"/>
    <p:sldLayoutId id="2147484129" r:id="rId2"/>
    <p:sldLayoutId id="2147484130" r:id="rId3"/>
    <p:sldLayoutId id="2147484131" r:id="rId4"/>
    <p:sldLayoutId id="2147484132" r:id="rId5"/>
    <p:sldLayoutId id="2147484134" r:id="rId6"/>
    <p:sldLayoutId id="2147484135" r:id="rId7"/>
    <p:sldLayoutId id="2147484136" r:id="rId8"/>
    <p:sldLayoutId id="2147484137" r:id="rId9"/>
    <p:sldLayoutId id="2147484138" r:id="rId10"/>
    <p:sldLayoutId id="2147484139" r:id="rId11"/>
    <p:sldLayoutId id="2147484140" r:id="rId12"/>
    <p:sldLayoutId id="2147484142" r:id="rId13"/>
    <p:sldLayoutId id="2147484143" r:id="rId14"/>
    <p:sldLayoutId id="2147484144" r:id="rId15"/>
    <p:sldLayoutId id="2147484145" r:id="rId16"/>
    <p:sldLayoutId id="2147484146" r:id="rId17"/>
    <p:sldLayoutId id="2147484147" r:id="rId18"/>
    <p:sldLayoutId id="2147484148" r:id="rId19"/>
    <p:sldLayoutId id="2147484151" r:id="rId20"/>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22"/>
        <p:cNvGrpSpPr/>
        <p:nvPr/>
      </p:nvGrpSpPr>
      <p:grpSpPr>
        <a:xfrm>
          <a:off x="0" y="0"/>
          <a:ext cx="0" cy="0"/>
          <a:chOff x="0" y="0"/>
          <a:chExt cx="0" cy="0"/>
        </a:xfrm>
      </p:grpSpPr>
      <p:sp>
        <p:nvSpPr>
          <p:cNvPr id="223" name="Google Shape;223;p25"/>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24" name="Google Shape;224;p25"/>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884955365"/>
      </p:ext>
    </p:extLst>
  </p:cSld>
  <p:clrMap bg1="lt1" tx1="dk1" bg2="dk2" tx2="lt2" accent1="accent1" accent2="accent2" accent3="accent3" accent4="accent4" accent5="accent5" accent6="accent6" hlink="hlink" folHlink="folHlink"/>
  <p:sldLayoutIdLst>
    <p:sldLayoutId id="2147484153" r:id="rId1"/>
    <p:sldLayoutId id="2147484154"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593367"/>
            <a:ext cx="102900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951000" y="1536633"/>
            <a:ext cx="102900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869584871"/>
      </p:ext>
    </p:extLst>
  </p:cSld>
  <p:clrMap bg1="lt1" tx1="dk1" bg2="dk2" tx2="lt2" accent1="accent1" accent2="accent2" accent3="accent3" accent4="accent4" accent5="accent5" accent6="accent6" hlink="hlink" folHlink="folHlink"/>
  <p:sldLayoutIdLst>
    <p:sldLayoutId id="2147484156" r:id="rId1"/>
    <p:sldLayoutId id="2147484157" r:id="rId2"/>
    <p:sldLayoutId id="2147484158" r:id="rId3"/>
    <p:sldLayoutId id="2147484159" r:id="rId4"/>
    <p:sldLayoutId id="2147484160" r:id="rId5"/>
    <p:sldLayoutId id="2147484161" r:id="rId6"/>
    <p:sldLayoutId id="2147484162" r:id="rId7"/>
    <p:sldLayoutId id="2147484163" r:id="rId8"/>
    <p:sldLayoutId id="2147484164" r:id="rId9"/>
    <p:sldLayoutId id="2147484165" r:id="rId10"/>
    <p:sldLayoutId id="2147484166" r:id="rId11"/>
    <p:sldLayoutId id="2147484167" r:id="rId12"/>
    <p:sldLayoutId id="2147484168" r:id="rId13"/>
    <p:sldLayoutId id="2147484169" r:id="rId14"/>
    <p:sldLayoutId id="2147484170" r:id="rId15"/>
    <p:sldLayoutId id="2147484171" r:id="rId16"/>
    <p:sldLayoutId id="2147484172" r:id="rId17"/>
    <p:sldLayoutId id="2147484173" r:id="rId18"/>
    <p:sldLayoutId id="2147484174" r:id="rId19"/>
    <p:sldLayoutId id="2147484175" r:id="rId20"/>
    <p:sldLayoutId id="2147484176" r:id="rId21"/>
    <p:sldLayoutId id="2147484177" r:id="rId22"/>
    <p:sldLayoutId id="2147484178" r:id="rId23"/>
    <p:sldLayoutId id="2147484179" r:id="rId24"/>
    <p:sldLayoutId id="2147484180" r:id="rId25"/>
    <p:sldLayoutId id="2147484181" r:id="rId26"/>
    <p:sldLayoutId id="2147484182" r:id="rId27"/>
    <p:sldLayoutId id="2147484183" r:id="rId28"/>
    <p:sldLayoutId id="2147484184" r:id="rId29"/>
    <p:sldLayoutId id="2147484185" r:id="rId30"/>
    <p:sldLayoutId id="2147484186" r:id="rId31"/>
    <p:sldLayoutId id="2147484187" r:id="rId32"/>
    <p:sldLayoutId id="2147484188" r:id="rId33"/>
    <p:sldLayoutId id="2147484189" r:id="rId34"/>
    <p:sldLayoutId id="2147484190" r:id="rId35"/>
    <p:sldLayoutId id="2147484191" r:id="rId36"/>
    <p:sldLayoutId id="2147484192" r:id="rId37"/>
    <p:sldLayoutId id="2147484193" r:id="rId38"/>
    <p:sldLayoutId id="2147484194" r:id="rId39"/>
    <p:sldLayoutId id="2147484195" r:id="rId40"/>
    <p:sldLayoutId id="2147484196" r:id="rId41"/>
    <p:sldLayoutId id="2147484197" r:id="rId42"/>
    <p:sldLayoutId id="2147484198" r:id="rId43"/>
    <p:sldLayoutId id="2147484199" r:id="rId44"/>
    <p:sldLayoutId id="2147484200" r:id="rId45"/>
    <p:sldLayoutId id="2147484201" r:id="rId46"/>
    <p:sldLayoutId id="2147484202" r:id="rId47"/>
    <p:sldLayoutId id="2147484203" r:id="rId48"/>
    <p:sldLayoutId id="2147484204" r:id="rId49"/>
    <p:sldLayoutId id="2147484205" r:id="rId50"/>
    <p:sldLayoutId id="2147484206" r:id="rId51"/>
    <p:sldLayoutId id="2147484207" r:id="rId52"/>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468"/>
        <p:cNvGrpSpPr/>
        <p:nvPr/>
      </p:nvGrpSpPr>
      <p:grpSpPr>
        <a:xfrm>
          <a:off x="0" y="0"/>
          <a:ext cx="0" cy="0"/>
          <a:chOff x="0" y="0"/>
          <a:chExt cx="0" cy="0"/>
        </a:xfrm>
      </p:grpSpPr>
      <p:sp>
        <p:nvSpPr>
          <p:cNvPr id="469" name="Google Shape;469;p54"/>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70" name="Google Shape;470;p54"/>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448392472"/>
      </p:ext>
    </p:extLst>
  </p:cSld>
  <p:clrMap bg1="lt1" tx1="dk1" bg2="dk2" tx2="lt2" accent1="accent1" accent2="accent2" accent3="accent3" accent4="accent4" accent5="accent5" accent6="accent6" hlink="hlink" folHlink="folHlink"/>
  <p:sldLayoutIdLst>
    <p:sldLayoutId id="2147484209" r:id="rId1"/>
    <p:sldLayoutId id="2147484210" r:id="rId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474"/>
        <p:cNvGrpSpPr/>
        <p:nvPr/>
      </p:nvGrpSpPr>
      <p:grpSpPr>
        <a:xfrm>
          <a:off x="0" y="0"/>
          <a:ext cx="0" cy="0"/>
          <a:chOff x="0" y="0"/>
          <a:chExt cx="0" cy="0"/>
        </a:xfrm>
      </p:grpSpPr>
      <p:sp>
        <p:nvSpPr>
          <p:cNvPr id="475" name="Google Shape;475;p57"/>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76" name="Google Shape;476;p57"/>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296522442"/>
      </p:ext>
    </p:extLst>
  </p:cSld>
  <p:clrMap bg1="lt1" tx1="dk1" bg2="dk2" tx2="lt2" accent1="accent1" accent2="accent2" accent3="accent3" accent4="accent4" accent5="accent5" accent6="accent6" hlink="hlink" folHlink="folHlink"/>
  <p:sldLayoutIdLst>
    <p:sldLayoutId id="2147484212" r:id="rId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49E41-6CFE-5362-ED59-1353EE7FF3A9}"/>
              </a:ext>
            </a:extLst>
          </p:cNvPr>
          <p:cNvSpPr>
            <a:spLocks noGrp="1"/>
          </p:cNvSpPr>
          <p:nvPr>
            <p:ph type="title"/>
          </p:nvPr>
        </p:nvSpPr>
        <p:spPr>
          <a:xfrm>
            <a:off x="710214" y="2487967"/>
            <a:ext cx="8510098" cy="1424063"/>
          </a:xfrm>
        </p:spPr>
        <p:txBody>
          <a:bodyPr/>
          <a:lstStyle/>
          <a:p>
            <a:pPr algn="l"/>
            <a:r>
              <a:rPr lang="en-IN" sz="5400" b="1" dirty="0">
                <a:latin typeface="Times New Roman" panose="02020603050405020304" pitchFamily="18" charset="0"/>
                <a:cs typeface="Times New Roman" panose="02020603050405020304" pitchFamily="18" charset="0"/>
              </a:rPr>
              <a:t>CANINE INSIGHTS</a:t>
            </a:r>
            <a:br>
              <a:rPr lang="en-IN" sz="8000" b="1" dirty="0">
                <a:latin typeface="Times New Roman" panose="02020603050405020304" pitchFamily="18" charset="0"/>
                <a:cs typeface="Times New Roman" panose="02020603050405020304" pitchFamily="18" charset="0"/>
              </a:rPr>
            </a:br>
            <a:endParaRPr lang="en-IN" dirty="0"/>
          </a:p>
        </p:txBody>
      </p:sp>
      <p:sp>
        <p:nvSpPr>
          <p:cNvPr id="3" name="Subtitle 2">
            <a:extLst>
              <a:ext uri="{FF2B5EF4-FFF2-40B4-BE49-F238E27FC236}">
                <a16:creationId xmlns:a16="http://schemas.microsoft.com/office/drawing/2014/main" id="{611B2583-6990-28FE-257C-40A202166F47}"/>
              </a:ext>
            </a:extLst>
          </p:cNvPr>
          <p:cNvSpPr>
            <a:spLocks noGrp="1"/>
          </p:cNvSpPr>
          <p:nvPr>
            <p:ph type="subTitle" idx="1"/>
          </p:nvPr>
        </p:nvSpPr>
        <p:spPr>
          <a:xfrm>
            <a:off x="627983" y="3017230"/>
            <a:ext cx="6497200" cy="894800"/>
          </a:xfrm>
        </p:spPr>
        <p:txBody>
          <a:bodyPr/>
          <a:lstStyle/>
          <a:p>
            <a:pPr algn="l"/>
            <a:r>
              <a:rPr lang="en-IN" sz="2400" dirty="0">
                <a:latin typeface="Times New Roman" panose="02020603050405020304" pitchFamily="18" charset="0"/>
                <a:cs typeface="Times New Roman" panose="02020603050405020304" pitchFamily="18" charset="0"/>
              </a:rPr>
              <a:t>Presented by: </a:t>
            </a:r>
            <a:r>
              <a:rPr lang="en-IN" sz="2400" dirty="0" err="1">
                <a:latin typeface="Times New Roman" panose="02020603050405020304" pitchFamily="18" charset="0"/>
                <a:cs typeface="Times New Roman" panose="02020603050405020304" pitchFamily="18" charset="0"/>
              </a:rPr>
              <a:t>Pradhakshana</a:t>
            </a:r>
            <a:r>
              <a:rPr lang="en-IN" sz="2400" dirty="0">
                <a:latin typeface="Times New Roman" panose="02020603050405020304" pitchFamily="18" charset="0"/>
                <a:cs typeface="Times New Roman" panose="02020603050405020304" pitchFamily="18" charset="0"/>
              </a:rPr>
              <a:t> Duraiswamy</a:t>
            </a:r>
          </a:p>
          <a:p>
            <a:pPr algn="l"/>
            <a:r>
              <a:rPr lang="en-IN" sz="2400" dirty="0">
                <a:latin typeface="Times New Roman" panose="02020603050405020304" pitchFamily="18" charset="0"/>
                <a:cs typeface="Times New Roman" panose="02020603050405020304" pitchFamily="18" charset="0"/>
              </a:rPr>
              <a:t>Last Updated on: March 23</a:t>
            </a:r>
            <a:r>
              <a:rPr lang="en-IN" sz="2400" baseline="30000" dirty="0">
                <a:latin typeface="Times New Roman" panose="02020603050405020304" pitchFamily="18" charset="0"/>
                <a:cs typeface="Times New Roman" panose="02020603050405020304" pitchFamily="18" charset="0"/>
              </a:rPr>
              <a:t>rd</a:t>
            </a:r>
            <a:r>
              <a:rPr lang="en-IN" sz="2400" dirty="0">
                <a:latin typeface="Times New Roman" panose="02020603050405020304" pitchFamily="18" charset="0"/>
                <a:cs typeface="Times New Roman" panose="02020603050405020304" pitchFamily="18" charset="0"/>
              </a:rPr>
              <a:t> 2024</a:t>
            </a:r>
          </a:p>
          <a:p>
            <a:pPr algn="l"/>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3513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F3071-809B-9D3F-14C7-DC0949C00961}"/>
              </a:ext>
            </a:extLst>
          </p:cNvPr>
          <p:cNvSpPr>
            <a:spLocks noGrp="1"/>
          </p:cNvSpPr>
          <p:nvPr>
            <p:ph type="title"/>
          </p:nvPr>
        </p:nvSpPr>
        <p:spPr/>
        <p:txBody>
          <a:bodyPr/>
          <a:lstStyle/>
          <a:p>
            <a:r>
              <a:rPr lang="en-IN" sz="4000" dirty="0">
                <a:latin typeface="Times New Roman" panose="02020603050405020304" pitchFamily="18" charset="0"/>
                <a:cs typeface="Times New Roman" panose="02020603050405020304" pitchFamily="18" charset="0"/>
              </a:rPr>
              <a:t>Table of Contents</a:t>
            </a:r>
          </a:p>
        </p:txBody>
      </p:sp>
      <p:sp>
        <p:nvSpPr>
          <p:cNvPr id="3" name="Text Placeholder 2">
            <a:extLst>
              <a:ext uri="{FF2B5EF4-FFF2-40B4-BE49-F238E27FC236}">
                <a16:creationId xmlns:a16="http://schemas.microsoft.com/office/drawing/2014/main" id="{F68052E3-8C5D-4B79-D15F-E40483FB19C4}"/>
              </a:ext>
            </a:extLst>
          </p:cNvPr>
          <p:cNvSpPr>
            <a:spLocks noGrp="1"/>
          </p:cNvSpPr>
          <p:nvPr>
            <p:ph type="body" idx="1"/>
          </p:nvPr>
        </p:nvSpPr>
        <p:spPr/>
        <p:txBody>
          <a:bodyPr/>
          <a:lstStyle/>
          <a:p>
            <a:r>
              <a:rPr lang="en-IN" sz="2000" dirty="0">
                <a:latin typeface="Times New Roman" panose="02020603050405020304" pitchFamily="18" charset="0"/>
                <a:cs typeface="Times New Roman" panose="02020603050405020304" pitchFamily="18" charset="0"/>
              </a:rPr>
              <a:t>Purpose Statement</a:t>
            </a: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Story (with Data)</a:t>
            </a: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Conclusion</a:t>
            </a:r>
          </a:p>
          <a:p>
            <a:endParaRPr lang="en-IN"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186179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947E8-AA25-E52C-E2E9-C1524FB23D92}"/>
              </a:ext>
            </a:extLst>
          </p:cNvPr>
          <p:cNvSpPr>
            <a:spLocks noGrp="1"/>
          </p:cNvSpPr>
          <p:nvPr>
            <p:ph type="title"/>
          </p:nvPr>
        </p:nvSpPr>
        <p:spPr/>
        <p:txBody>
          <a:bodyPr/>
          <a:lstStyle/>
          <a:p>
            <a:pPr algn="ctr"/>
            <a:r>
              <a:rPr lang="en-IN" sz="4000" dirty="0">
                <a:latin typeface="Times New Roman" panose="02020603050405020304" pitchFamily="18" charset="0"/>
                <a:cs typeface="Times New Roman" panose="02020603050405020304" pitchFamily="18" charset="0"/>
              </a:rPr>
              <a:t>Objective</a:t>
            </a:r>
          </a:p>
        </p:txBody>
      </p:sp>
      <p:sp>
        <p:nvSpPr>
          <p:cNvPr id="3" name="Text Placeholder 2">
            <a:extLst>
              <a:ext uri="{FF2B5EF4-FFF2-40B4-BE49-F238E27FC236}">
                <a16:creationId xmlns:a16="http://schemas.microsoft.com/office/drawing/2014/main" id="{73EF4616-6467-526B-4AFD-2F8CCD076726}"/>
              </a:ext>
            </a:extLst>
          </p:cNvPr>
          <p:cNvSpPr>
            <a:spLocks noGrp="1"/>
          </p:cNvSpPr>
          <p:nvPr>
            <p:ph type="body" idx="1"/>
          </p:nvPr>
        </p:nvSpPr>
        <p:spPr>
          <a:xfrm>
            <a:off x="960000" y="1621000"/>
            <a:ext cx="10272000" cy="4555200"/>
          </a:xfrm>
        </p:spPr>
        <p:txBody>
          <a:bodyPr/>
          <a:lstStyle/>
          <a:p>
            <a:pPr marL="203195" indent="0" algn="ctr">
              <a:buNone/>
            </a:pPr>
            <a:endParaRPr lang="en-US" sz="2000" dirty="0">
              <a:latin typeface="Times New Roman" panose="02020603050405020304" pitchFamily="18" charset="0"/>
              <a:cs typeface="Times New Roman" panose="02020603050405020304" pitchFamily="18" charset="0"/>
            </a:endParaRPr>
          </a:p>
          <a:p>
            <a:pPr marL="203195" indent="0" algn="just">
              <a:buNone/>
            </a:pPr>
            <a:r>
              <a:rPr lang="en-US" sz="2000" dirty="0">
                <a:latin typeface="Times New Roman" panose="02020603050405020304" pitchFamily="18" charset="0"/>
                <a:cs typeface="Times New Roman" panose="02020603050405020304" pitchFamily="18" charset="0"/>
              </a:rPr>
              <a:t>The goal of this project is to conduct a thorough analysis of dog breeds, focusing on key factors such as size, lifespan, ranking, and score (derived from various breed characteristics). By uncovering insights from this analysis, we aim to provide valuable information that can benefit individuals and organizations within the dog ownership community.</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0120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Dashboard 1">
            <a:extLst>
              <a:ext uri="{FF2B5EF4-FFF2-40B4-BE49-F238E27FC236}">
                <a16:creationId xmlns:a16="http://schemas.microsoft.com/office/drawing/2014/main" id="{647E74DF-1571-4366-A324-3EB2C4B989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1720" y="111137"/>
            <a:ext cx="8294658" cy="6635726"/>
          </a:xfrm>
          <a:prstGeom prst="rect">
            <a:avLst/>
          </a:prstGeom>
        </p:spPr>
      </p:pic>
      <p:sp>
        <p:nvSpPr>
          <p:cNvPr id="5" name="TextBox 4">
            <a:extLst>
              <a:ext uri="{FF2B5EF4-FFF2-40B4-BE49-F238E27FC236}">
                <a16:creationId xmlns:a16="http://schemas.microsoft.com/office/drawing/2014/main" id="{ABF6E808-8BFC-9D71-3521-A66D152856B2}"/>
              </a:ext>
            </a:extLst>
          </p:cNvPr>
          <p:cNvSpPr txBox="1"/>
          <p:nvPr/>
        </p:nvSpPr>
        <p:spPr>
          <a:xfrm>
            <a:off x="176841" y="1872257"/>
            <a:ext cx="3226280" cy="954107"/>
          </a:xfrm>
          <a:prstGeom prst="rect">
            <a:avLst/>
          </a:prstGeom>
          <a:noFill/>
        </p:spPr>
        <p:txBody>
          <a:bodyPr wrap="square">
            <a:spAutoFit/>
          </a:bodyPr>
          <a:lstStyle/>
          <a:p>
            <a:r>
              <a:rPr lang="en-US" sz="1400" dirty="0">
                <a:solidFill>
                  <a:schemeClr val="accent2"/>
                </a:solidFill>
                <a:latin typeface="Times New Roman" panose="02020603050405020304" pitchFamily="18" charset="0"/>
                <a:cs typeface="Times New Roman" panose="02020603050405020304" pitchFamily="18" charset="0"/>
              </a:rPr>
              <a:t>There exists a correlation</a:t>
            </a:r>
          </a:p>
          <a:p>
            <a:r>
              <a:rPr lang="en-US" sz="1400" dirty="0">
                <a:solidFill>
                  <a:schemeClr val="accent2"/>
                </a:solidFill>
                <a:latin typeface="Times New Roman" panose="02020603050405020304" pitchFamily="18" charset="0"/>
                <a:cs typeface="Times New Roman" panose="02020603050405020304" pitchFamily="18" charset="0"/>
              </a:rPr>
              <a:t>between the size of a dog breed and its lifespan, indicating that smaller breeds tend to have longer lifespans.</a:t>
            </a:r>
            <a:endParaRPr lang="en-IN" sz="1400" dirty="0">
              <a:solidFill>
                <a:schemeClr val="accent2"/>
              </a:solidFill>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952DC422-4E3E-B44F-7C15-0ED1609BA062}"/>
              </a:ext>
            </a:extLst>
          </p:cNvPr>
          <p:cNvSpPr txBox="1"/>
          <p:nvPr/>
        </p:nvSpPr>
        <p:spPr>
          <a:xfrm>
            <a:off x="176841" y="2920105"/>
            <a:ext cx="3079630" cy="523220"/>
          </a:xfrm>
          <a:prstGeom prst="rect">
            <a:avLst/>
          </a:prstGeom>
          <a:noFill/>
        </p:spPr>
        <p:txBody>
          <a:bodyPr wrap="square">
            <a:spAutoFit/>
          </a:bodyPr>
          <a:lstStyle/>
          <a:p>
            <a:r>
              <a:rPr lang="en-US" sz="1400" dirty="0">
                <a:solidFill>
                  <a:schemeClr val="accent2"/>
                </a:solidFill>
                <a:latin typeface="Times New Roman" panose="02020603050405020304" pitchFamily="18" charset="0"/>
                <a:cs typeface="Times New Roman" panose="02020603050405020304" pitchFamily="18" charset="0"/>
              </a:rPr>
              <a:t>The top three breeds from 2018 to 2022 are medium size</a:t>
            </a:r>
            <a:r>
              <a:rPr lang="en-US" dirty="0">
                <a:solidFill>
                  <a:schemeClr val="accent2"/>
                </a:solidFill>
                <a:latin typeface="Times New Roman" panose="02020603050405020304" pitchFamily="18" charset="0"/>
                <a:cs typeface="Times New Roman" panose="02020603050405020304" pitchFamily="18" charset="0"/>
              </a:rPr>
              <a:t>d breeds.</a:t>
            </a:r>
            <a:endParaRPr lang="en-IN" sz="1400" dirty="0">
              <a:solidFill>
                <a:schemeClr val="accent2"/>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9ADE08BC-097C-A3D0-DCDD-552B6C46B0E0}"/>
              </a:ext>
            </a:extLst>
          </p:cNvPr>
          <p:cNvSpPr txBox="1"/>
          <p:nvPr/>
        </p:nvSpPr>
        <p:spPr>
          <a:xfrm>
            <a:off x="176841" y="773668"/>
            <a:ext cx="3079630" cy="830997"/>
          </a:xfrm>
          <a:prstGeom prst="rect">
            <a:avLst/>
          </a:prstGeom>
          <a:noFill/>
        </p:spPr>
        <p:txBody>
          <a:bodyPr wrap="square">
            <a:spAutoFit/>
          </a:bodyPr>
          <a:lstStyle/>
          <a:p>
            <a:r>
              <a:rPr lang="en-US" sz="2400" b="1" dirty="0">
                <a:solidFill>
                  <a:schemeClr val="accent2"/>
                </a:solidFill>
                <a:latin typeface="Times New Roman" panose="02020603050405020304" pitchFamily="18" charset="0"/>
                <a:cs typeface="Times New Roman" panose="02020603050405020304" pitchFamily="18" charset="0"/>
              </a:rPr>
              <a:t>Size, Lifespan and Popularity</a:t>
            </a:r>
          </a:p>
        </p:txBody>
      </p:sp>
    </p:spTree>
    <p:extLst>
      <p:ext uri="{BB962C8B-B14F-4D97-AF65-F5344CB8AC3E}">
        <p14:creationId xmlns:p14="http://schemas.microsoft.com/office/powerpoint/2010/main" val="95992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Dashboard 2">
            <a:extLst>
              <a:ext uri="{FF2B5EF4-FFF2-40B4-BE49-F238E27FC236}">
                <a16:creationId xmlns:a16="http://schemas.microsoft.com/office/drawing/2014/main" id="{77150036-5896-4535-B45E-FB817EA6A3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3569" y="90433"/>
            <a:ext cx="8346416" cy="6677133"/>
          </a:xfrm>
          <a:prstGeom prst="rect">
            <a:avLst/>
          </a:prstGeom>
        </p:spPr>
      </p:pic>
      <p:sp>
        <p:nvSpPr>
          <p:cNvPr id="4" name="TextBox 3">
            <a:extLst>
              <a:ext uri="{FF2B5EF4-FFF2-40B4-BE49-F238E27FC236}">
                <a16:creationId xmlns:a16="http://schemas.microsoft.com/office/drawing/2014/main" id="{33E7B0E1-4317-97BF-75E1-CADFFB0872A8}"/>
              </a:ext>
            </a:extLst>
          </p:cNvPr>
          <p:cNvSpPr txBox="1"/>
          <p:nvPr/>
        </p:nvSpPr>
        <p:spPr>
          <a:xfrm>
            <a:off x="338587" y="471527"/>
            <a:ext cx="2516757" cy="461665"/>
          </a:xfrm>
          <a:prstGeom prst="rect">
            <a:avLst/>
          </a:prstGeom>
          <a:noFill/>
        </p:spPr>
        <p:txBody>
          <a:bodyPr wrap="square">
            <a:spAutoFit/>
          </a:bodyPr>
          <a:lstStyle/>
          <a:p>
            <a:r>
              <a:rPr lang="en-US" sz="2400" b="1" dirty="0">
                <a:solidFill>
                  <a:schemeClr val="accent2"/>
                </a:solidFill>
                <a:latin typeface="Times New Roman" panose="02020603050405020304" pitchFamily="18" charset="0"/>
                <a:cs typeface="Times New Roman" panose="02020603050405020304" pitchFamily="18" charset="0"/>
              </a:rPr>
              <a:t>Clustering</a:t>
            </a:r>
            <a:r>
              <a:rPr lang="en-US" sz="1400" b="1" dirty="0">
                <a:solidFill>
                  <a:schemeClr val="accent2"/>
                </a:solidFill>
                <a:latin typeface="Times New Roman" panose="02020603050405020304" pitchFamily="18" charset="0"/>
                <a:cs typeface="Times New Roman" panose="02020603050405020304" pitchFamily="18" charset="0"/>
              </a:rPr>
              <a:t> </a:t>
            </a:r>
          </a:p>
        </p:txBody>
      </p:sp>
      <p:sp>
        <p:nvSpPr>
          <p:cNvPr id="6" name="TextBox 5">
            <a:extLst>
              <a:ext uri="{FF2B5EF4-FFF2-40B4-BE49-F238E27FC236}">
                <a16:creationId xmlns:a16="http://schemas.microsoft.com/office/drawing/2014/main" id="{19307B80-97B6-C41E-3A5E-71FAF39B17A3}"/>
              </a:ext>
            </a:extLst>
          </p:cNvPr>
          <p:cNvSpPr txBox="1"/>
          <p:nvPr/>
        </p:nvSpPr>
        <p:spPr>
          <a:xfrm>
            <a:off x="338587" y="1153230"/>
            <a:ext cx="2827307" cy="1384995"/>
          </a:xfrm>
          <a:prstGeom prst="rect">
            <a:avLst/>
          </a:prstGeom>
          <a:noFill/>
        </p:spPr>
        <p:txBody>
          <a:bodyPr wrap="square">
            <a:spAutoFit/>
          </a:bodyPr>
          <a:lstStyle/>
          <a:p>
            <a:r>
              <a:rPr lang="en-US" sz="1400" dirty="0">
                <a:solidFill>
                  <a:schemeClr val="accent2"/>
                </a:solidFill>
                <a:latin typeface="Times New Roman" panose="02020603050405020304" pitchFamily="18" charset="0"/>
                <a:cs typeface="Times New Roman" panose="02020603050405020304" pitchFamily="18" charset="0"/>
              </a:rPr>
              <a:t>The dog breeds are clustered into four categories: "Hotdogs," "Overlooked," "Overrated," and "Rightly Ignored," based on their score and popularity ranking (year 2022). </a:t>
            </a:r>
            <a:endParaRPr lang="en-IN" sz="1400" dirty="0">
              <a:solidFill>
                <a:schemeClr val="accent2"/>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9B903A48-FB90-EC6E-CE3F-90BDC4B1EB81}"/>
              </a:ext>
            </a:extLst>
          </p:cNvPr>
          <p:cNvSpPr txBox="1"/>
          <p:nvPr/>
        </p:nvSpPr>
        <p:spPr>
          <a:xfrm>
            <a:off x="338587" y="5560592"/>
            <a:ext cx="2516757" cy="769441"/>
          </a:xfrm>
          <a:prstGeom prst="rect">
            <a:avLst/>
          </a:prstGeom>
          <a:noFill/>
        </p:spPr>
        <p:txBody>
          <a:bodyPr wrap="square" rtlCol="0">
            <a:spAutoFit/>
          </a:bodyPr>
          <a:lstStyle/>
          <a:p>
            <a:r>
              <a:rPr lang="en-US" dirty="0">
                <a:solidFill>
                  <a:schemeClr val="accent2"/>
                </a:solidFill>
                <a:latin typeface="Times New Roman" panose="02020603050405020304" pitchFamily="18" charset="0"/>
                <a:cs typeface="Times New Roman" panose="02020603050405020304" pitchFamily="18" charset="0"/>
              </a:rPr>
              <a:t>Score is calculated as follows:</a:t>
            </a:r>
            <a:br>
              <a:rPr lang="en-US" dirty="0">
                <a:solidFill>
                  <a:schemeClr val="accent2"/>
                </a:solidFill>
                <a:latin typeface="Times New Roman" panose="02020603050405020304" pitchFamily="18" charset="0"/>
                <a:cs typeface="Times New Roman" panose="02020603050405020304" pitchFamily="18" charset="0"/>
              </a:rPr>
            </a:br>
            <a:r>
              <a:rPr lang="en-US" sz="1000" dirty="0">
                <a:solidFill>
                  <a:schemeClr val="accent2"/>
                </a:solidFill>
                <a:latin typeface="Times New Roman" panose="02020603050405020304" pitchFamily="18" charset="0"/>
                <a:cs typeface="Times New Roman" panose="02020603050405020304" pitchFamily="18" charset="0"/>
              </a:rPr>
              <a:t>(w1*lifespan + w2*demeanor + w3*</a:t>
            </a:r>
            <a:r>
              <a:rPr lang="en-US" sz="1000" dirty="0" err="1">
                <a:solidFill>
                  <a:schemeClr val="accent2"/>
                </a:solidFill>
                <a:latin typeface="Times New Roman" panose="02020603050405020304" pitchFamily="18" charset="0"/>
                <a:cs typeface="Times New Roman" panose="02020603050405020304" pitchFamily="18" charset="0"/>
              </a:rPr>
              <a:t>energy_level</a:t>
            </a:r>
            <a:r>
              <a:rPr lang="en-US" sz="1000" dirty="0">
                <a:solidFill>
                  <a:schemeClr val="accent2"/>
                </a:solidFill>
                <a:latin typeface="Times New Roman" panose="02020603050405020304" pitchFamily="18" charset="0"/>
                <a:cs typeface="Times New Roman" panose="02020603050405020304" pitchFamily="18" charset="0"/>
              </a:rPr>
              <a:t> – w4*</a:t>
            </a:r>
            <a:r>
              <a:rPr lang="en-US" sz="1000" dirty="0" err="1">
                <a:solidFill>
                  <a:schemeClr val="accent2"/>
                </a:solidFill>
                <a:latin typeface="Times New Roman" panose="02020603050405020304" pitchFamily="18" charset="0"/>
                <a:cs typeface="Times New Roman" panose="02020603050405020304" pitchFamily="18" charset="0"/>
              </a:rPr>
              <a:t>grooming_frequency</a:t>
            </a:r>
            <a:r>
              <a:rPr lang="en-US" sz="1000" dirty="0">
                <a:solidFill>
                  <a:schemeClr val="accent2"/>
                </a:solidFill>
                <a:latin typeface="Times New Roman" panose="02020603050405020304" pitchFamily="18" charset="0"/>
                <a:cs typeface="Times New Roman" panose="02020603050405020304" pitchFamily="18" charset="0"/>
              </a:rPr>
              <a:t> – w5*</a:t>
            </a:r>
            <a:r>
              <a:rPr lang="en-US" sz="1000" dirty="0" err="1">
                <a:solidFill>
                  <a:schemeClr val="accent2"/>
                </a:solidFill>
                <a:latin typeface="Times New Roman" panose="02020603050405020304" pitchFamily="18" charset="0"/>
                <a:cs typeface="Times New Roman" panose="02020603050405020304" pitchFamily="18" charset="0"/>
              </a:rPr>
              <a:t>shedding_frequency</a:t>
            </a:r>
            <a:r>
              <a:rPr lang="en-US" sz="1000" dirty="0">
                <a:solidFill>
                  <a:schemeClr val="accent2"/>
                </a:solidFill>
                <a:latin typeface="Times New Roman" panose="02020603050405020304" pitchFamily="18" charset="0"/>
                <a:cs typeface="Times New Roman" panose="02020603050405020304" pitchFamily="18" charset="0"/>
              </a:rPr>
              <a:t>)</a:t>
            </a:r>
            <a:endParaRPr lang="en-IN" sz="1000" dirty="0"/>
          </a:p>
        </p:txBody>
      </p:sp>
    </p:spTree>
    <p:extLst>
      <p:ext uri="{BB962C8B-B14F-4D97-AF65-F5344CB8AC3E}">
        <p14:creationId xmlns:p14="http://schemas.microsoft.com/office/powerpoint/2010/main" val="95992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FEEA2-8AE6-1E2D-2CA7-9154DCD48DAA}"/>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Conclusion</a:t>
            </a:r>
          </a:p>
        </p:txBody>
      </p:sp>
      <p:sp>
        <p:nvSpPr>
          <p:cNvPr id="3" name="Subtitle 2">
            <a:extLst>
              <a:ext uri="{FF2B5EF4-FFF2-40B4-BE49-F238E27FC236}">
                <a16:creationId xmlns:a16="http://schemas.microsoft.com/office/drawing/2014/main" id="{67E9F842-ECC0-572D-C6D4-B7BEA5444528}"/>
              </a:ext>
            </a:extLst>
          </p:cNvPr>
          <p:cNvSpPr>
            <a:spLocks noGrp="1"/>
          </p:cNvSpPr>
          <p:nvPr>
            <p:ph type="subTitle" idx="1"/>
          </p:nvPr>
        </p:nvSpPr>
        <p:spPr/>
        <p:txBody>
          <a:bodyPr/>
          <a:lstStyle/>
          <a:p>
            <a:r>
              <a:rPr lang="en-IN" sz="1400" dirty="0">
                <a:latin typeface="Times New Roman" panose="02020603050405020304" pitchFamily="18" charset="0"/>
                <a:cs typeface="Times New Roman" panose="02020603050405020304" pitchFamily="18" charset="0"/>
              </a:rPr>
              <a:t>Size and Lifespan of dogs are</a:t>
            </a:r>
          </a:p>
          <a:p>
            <a:r>
              <a:rPr lang="en-IN" sz="1400" dirty="0">
                <a:latin typeface="Times New Roman" panose="02020603050405020304" pitchFamily="18" charset="0"/>
                <a:cs typeface="Times New Roman" panose="02020603050405020304" pitchFamily="18" charset="0"/>
              </a:rPr>
              <a:t>correlated.</a:t>
            </a:r>
          </a:p>
        </p:txBody>
      </p:sp>
      <p:sp>
        <p:nvSpPr>
          <p:cNvPr id="4" name="Subtitle 3">
            <a:extLst>
              <a:ext uri="{FF2B5EF4-FFF2-40B4-BE49-F238E27FC236}">
                <a16:creationId xmlns:a16="http://schemas.microsoft.com/office/drawing/2014/main" id="{C4B2C61F-3F5C-AE27-B0B3-F67DFA01F040}"/>
              </a:ext>
            </a:extLst>
          </p:cNvPr>
          <p:cNvSpPr>
            <a:spLocks noGrp="1"/>
          </p:cNvSpPr>
          <p:nvPr>
            <p:ph type="subTitle" idx="2"/>
          </p:nvPr>
        </p:nvSpPr>
        <p:spPr/>
        <p:txBody>
          <a:bodyPr/>
          <a:lstStyle/>
          <a:p>
            <a:r>
              <a:rPr lang="en-IN" sz="1400" dirty="0">
                <a:latin typeface="Times New Roman" panose="02020603050405020304" pitchFamily="18" charset="0"/>
                <a:cs typeface="Times New Roman" panose="02020603050405020304" pitchFamily="18" charset="0"/>
              </a:rPr>
              <a:t>The most popular breeds are</a:t>
            </a:r>
          </a:p>
          <a:p>
            <a:r>
              <a:rPr lang="en-IN" sz="1400" dirty="0">
                <a:latin typeface="Times New Roman" panose="02020603050405020304" pitchFamily="18" charset="0"/>
                <a:cs typeface="Times New Roman" panose="02020603050405020304" pitchFamily="18" charset="0"/>
              </a:rPr>
              <a:t>medium sized.</a:t>
            </a:r>
          </a:p>
        </p:txBody>
      </p:sp>
      <p:sp>
        <p:nvSpPr>
          <p:cNvPr id="5" name="Subtitle 4">
            <a:extLst>
              <a:ext uri="{FF2B5EF4-FFF2-40B4-BE49-F238E27FC236}">
                <a16:creationId xmlns:a16="http://schemas.microsoft.com/office/drawing/2014/main" id="{5FEB77EA-B5CF-2B06-D303-ACA19F02FBA9}"/>
              </a:ext>
            </a:extLst>
          </p:cNvPr>
          <p:cNvSpPr>
            <a:spLocks noGrp="1"/>
          </p:cNvSpPr>
          <p:nvPr>
            <p:ph type="subTitle" idx="3"/>
          </p:nvPr>
        </p:nvSpPr>
        <p:spPr/>
        <p:txBody>
          <a:bodyPr/>
          <a:lstStyle/>
          <a:p>
            <a:endParaRPr lang="en-IN"/>
          </a:p>
        </p:txBody>
      </p:sp>
      <p:sp>
        <p:nvSpPr>
          <p:cNvPr id="6" name="Subtitle 5">
            <a:extLst>
              <a:ext uri="{FF2B5EF4-FFF2-40B4-BE49-F238E27FC236}">
                <a16:creationId xmlns:a16="http://schemas.microsoft.com/office/drawing/2014/main" id="{963391B0-AAFA-B539-1417-4BDE0F647371}"/>
              </a:ext>
            </a:extLst>
          </p:cNvPr>
          <p:cNvSpPr>
            <a:spLocks noGrp="1"/>
          </p:cNvSpPr>
          <p:nvPr>
            <p:ph type="subTitle" idx="4"/>
          </p:nvPr>
        </p:nvSpPr>
        <p:spPr/>
        <p:txBody>
          <a:bodyPr/>
          <a:lstStyle/>
          <a:p>
            <a:endParaRPr lang="en-IN"/>
          </a:p>
        </p:txBody>
      </p:sp>
      <p:sp>
        <p:nvSpPr>
          <p:cNvPr id="7" name="Subtitle 6">
            <a:extLst>
              <a:ext uri="{FF2B5EF4-FFF2-40B4-BE49-F238E27FC236}">
                <a16:creationId xmlns:a16="http://schemas.microsoft.com/office/drawing/2014/main" id="{E286829C-6618-F07B-B9E0-170B87E844F6}"/>
              </a:ext>
            </a:extLst>
          </p:cNvPr>
          <p:cNvSpPr>
            <a:spLocks noGrp="1"/>
          </p:cNvSpPr>
          <p:nvPr>
            <p:ph type="subTitle" idx="5"/>
          </p:nvPr>
        </p:nvSpPr>
        <p:spPr/>
        <p:txBody>
          <a:bodyPr/>
          <a:lstStyle/>
          <a:p>
            <a:r>
              <a:rPr lang="en-US" sz="1400" dirty="0">
                <a:latin typeface="Times New Roman" panose="02020603050405020304" pitchFamily="18" charset="0"/>
                <a:cs typeface="Times New Roman" panose="02020603050405020304" pitchFamily="18" charset="0"/>
              </a:rPr>
              <a:t>Clustering aids in enhancing</a:t>
            </a:r>
          </a:p>
          <a:p>
            <a:r>
              <a:rPr lang="en-US" sz="1400" dirty="0">
                <a:latin typeface="Times New Roman" panose="02020603050405020304" pitchFamily="18" charset="0"/>
                <a:cs typeface="Times New Roman" panose="02020603050405020304" pitchFamily="18" charset="0"/>
              </a:rPr>
              <a:t>our understanding of different</a:t>
            </a:r>
          </a:p>
          <a:p>
            <a:r>
              <a:rPr lang="en-US" sz="1400" dirty="0">
                <a:latin typeface="Times New Roman" panose="02020603050405020304" pitchFamily="18" charset="0"/>
                <a:cs typeface="Times New Roman" panose="02020603050405020304" pitchFamily="18" charset="0"/>
              </a:rPr>
              <a:t>dog breeds by organizing them</a:t>
            </a:r>
          </a:p>
          <a:p>
            <a:r>
              <a:rPr lang="en-US" sz="1400" dirty="0">
                <a:latin typeface="Times New Roman" panose="02020603050405020304" pitchFamily="18" charset="0"/>
                <a:cs typeface="Times New Roman" panose="02020603050405020304" pitchFamily="18" charset="0"/>
              </a:rPr>
              <a:t>into distinct categories.</a:t>
            </a:r>
            <a:endParaRPr lang="en-IN" sz="1400" dirty="0">
              <a:latin typeface="Times New Roman" panose="02020603050405020304" pitchFamily="18" charset="0"/>
              <a:cs typeface="Times New Roman" panose="02020603050405020304" pitchFamily="18" charset="0"/>
            </a:endParaRPr>
          </a:p>
        </p:txBody>
      </p:sp>
      <p:sp>
        <p:nvSpPr>
          <p:cNvPr id="8" name="Subtitle 7">
            <a:extLst>
              <a:ext uri="{FF2B5EF4-FFF2-40B4-BE49-F238E27FC236}">
                <a16:creationId xmlns:a16="http://schemas.microsoft.com/office/drawing/2014/main" id="{00F134A4-1AFB-AB1F-2CE4-1F5D8225814D}"/>
              </a:ext>
            </a:extLst>
          </p:cNvPr>
          <p:cNvSpPr>
            <a:spLocks noGrp="1"/>
          </p:cNvSpPr>
          <p:nvPr>
            <p:ph type="subTitle" idx="6"/>
          </p:nvPr>
        </p:nvSpPr>
        <p:spPr/>
        <p:txBody>
          <a:bodyPr/>
          <a:lstStyle/>
          <a:p>
            <a:endParaRPr lang="en-IN"/>
          </a:p>
        </p:txBody>
      </p:sp>
      <p:sp>
        <p:nvSpPr>
          <p:cNvPr id="9" name="Subtitle 8">
            <a:extLst>
              <a:ext uri="{FF2B5EF4-FFF2-40B4-BE49-F238E27FC236}">
                <a16:creationId xmlns:a16="http://schemas.microsoft.com/office/drawing/2014/main" id="{B376D484-204B-6E20-A420-A585515034DF}"/>
              </a:ext>
            </a:extLst>
          </p:cNvPr>
          <p:cNvSpPr>
            <a:spLocks noGrp="1"/>
          </p:cNvSpPr>
          <p:nvPr>
            <p:ph type="subTitle" idx="7"/>
          </p:nvPr>
        </p:nvSpPr>
        <p:spPr/>
        <p:txBody>
          <a:bodyPr/>
          <a:lstStyle/>
          <a:p>
            <a:pPr algn="ctr"/>
            <a:r>
              <a:rPr lang="en-IN" dirty="0"/>
              <a:t>1.</a:t>
            </a:r>
          </a:p>
        </p:txBody>
      </p:sp>
      <p:sp>
        <p:nvSpPr>
          <p:cNvPr id="10" name="Subtitle 9">
            <a:extLst>
              <a:ext uri="{FF2B5EF4-FFF2-40B4-BE49-F238E27FC236}">
                <a16:creationId xmlns:a16="http://schemas.microsoft.com/office/drawing/2014/main" id="{86031B0F-26E0-85D8-DC32-266A4A71B77A}"/>
              </a:ext>
            </a:extLst>
          </p:cNvPr>
          <p:cNvSpPr>
            <a:spLocks noGrp="1"/>
          </p:cNvSpPr>
          <p:nvPr>
            <p:ph type="subTitle" idx="8"/>
          </p:nvPr>
        </p:nvSpPr>
        <p:spPr/>
        <p:txBody>
          <a:bodyPr/>
          <a:lstStyle/>
          <a:p>
            <a:pPr algn="ctr"/>
            <a:r>
              <a:rPr lang="en-IN" dirty="0"/>
              <a:t>2.</a:t>
            </a:r>
          </a:p>
        </p:txBody>
      </p:sp>
      <p:sp>
        <p:nvSpPr>
          <p:cNvPr id="11" name="Subtitle 10">
            <a:extLst>
              <a:ext uri="{FF2B5EF4-FFF2-40B4-BE49-F238E27FC236}">
                <a16:creationId xmlns:a16="http://schemas.microsoft.com/office/drawing/2014/main" id="{448FC626-C1A6-1955-F48D-CA33541B68AB}"/>
              </a:ext>
            </a:extLst>
          </p:cNvPr>
          <p:cNvSpPr>
            <a:spLocks noGrp="1"/>
          </p:cNvSpPr>
          <p:nvPr>
            <p:ph type="subTitle" idx="9"/>
          </p:nvPr>
        </p:nvSpPr>
        <p:spPr/>
        <p:txBody>
          <a:bodyPr/>
          <a:lstStyle/>
          <a:p>
            <a:pPr algn="ctr"/>
            <a:r>
              <a:rPr lang="en-IN" dirty="0"/>
              <a:t>3.</a:t>
            </a:r>
          </a:p>
        </p:txBody>
      </p:sp>
      <p:sp>
        <p:nvSpPr>
          <p:cNvPr id="12" name="Subtitle 11">
            <a:extLst>
              <a:ext uri="{FF2B5EF4-FFF2-40B4-BE49-F238E27FC236}">
                <a16:creationId xmlns:a16="http://schemas.microsoft.com/office/drawing/2014/main" id="{1BF142B1-2179-52EF-A55E-49774C403B40}"/>
              </a:ext>
            </a:extLst>
          </p:cNvPr>
          <p:cNvSpPr>
            <a:spLocks noGrp="1"/>
          </p:cNvSpPr>
          <p:nvPr>
            <p:ph type="subTitle" idx="13"/>
          </p:nvPr>
        </p:nvSpPr>
        <p:spPr/>
        <p:txBody>
          <a:bodyPr/>
          <a:lstStyle/>
          <a:p>
            <a:endParaRPr lang="en-IN" dirty="0"/>
          </a:p>
        </p:txBody>
      </p:sp>
      <p:sp>
        <p:nvSpPr>
          <p:cNvPr id="13" name="Subtitle 12">
            <a:extLst>
              <a:ext uri="{FF2B5EF4-FFF2-40B4-BE49-F238E27FC236}">
                <a16:creationId xmlns:a16="http://schemas.microsoft.com/office/drawing/2014/main" id="{99AD305D-51D2-FA6A-504D-8C3A6C8E35E4}"/>
              </a:ext>
            </a:extLst>
          </p:cNvPr>
          <p:cNvSpPr>
            <a:spLocks noGrp="1"/>
          </p:cNvSpPr>
          <p:nvPr>
            <p:ph type="subTitle" idx="14"/>
          </p:nvPr>
        </p:nvSpPr>
        <p:spPr/>
        <p:txBody>
          <a:bodyPr/>
          <a:lstStyle/>
          <a:p>
            <a:endParaRPr lang="en-IN"/>
          </a:p>
        </p:txBody>
      </p:sp>
      <p:sp>
        <p:nvSpPr>
          <p:cNvPr id="14" name="Subtitle 13">
            <a:extLst>
              <a:ext uri="{FF2B5EF4-FFF2-40B4-BE49-F238E27FC236}">
                <a16:creationId xmlns:a16="http://schemas.microsoft.com/office/drawing/2014/main" id="{1E5A76DF-32EA-8C72-B9FD-6F22360EE83E}"/>
              </a:ext>
            </a:extLst>
          </p:cNvPr>
          <p:cNvSpPr>
            <a:spLocks noGrp="1"/>
          </p:cNvSpPr>
          <p:nvPr>
            <p:ph type="subTitle" idx="15"/>
          </p:nvPr>
        </p:nvSpPr>
        <p:spPr/>
        <p:txBody>
          <a:bodyPr/>
          <a:lstStyle/>
          <a:p>
            <a:endParaRPr lang="en-IN"/>
          </a:p>
        </p:txBody>
      </p:sp>
    </p:spTree>
    <p:extLst>
      <p:ext uri="{BB962C8B-B14F-4D97-AF65-F5344CB8AC3E}">
        <p14:creationId xmlns:p14="http://schemas.microsoft.com/office/powerpoint/2010/main" val="1296717592"/>
      </p:ext>
    </p:extLst>
  </p:cSld>
  <p:clrMapOvr>
    <a:masterClrMapping/>
  </p:clrMapOvr>
</p:sld>
</file>

<file path=ppt/theme/theme1.xml><?xml version="1.0" encoding="utf-8"?>
<a:theme xmlns:a="http://schemas.openxmlformats.org/drawingml/2006/main" name="Cellular Respiration and its Impact on Health Research Thesis Defense by Slidesgo">
  <a:themeElements>
    <a:clrScheme name="Simple Light">
      <a:dk1>
        <a:srgbClr val="0B3550"/>
      </a:dk1>
      <a:lt1>
        <a:srgbClr val="F6F6F6"/>
      </a:lt1>
      <a:dk2>
        <a:srgbClr val="0584A4"/>
      </a:dk2>
      <a:lt2>
        <a:srgbClr val="74CEC4"/>
      </a:lt2>
      <a:accent1>
        <a:srgbClr val="F2557A"/>
      </a:accent1>
      <a:accent2>
        <a:srgbClr val="FFFFFF"/>
      </a:accent2>
      <a:accent3>
        <a:srgbClr val="FFFFFF"/>
      </a:accent3>
      <a:accent4>
        <a:srgbClr val="FFFFFF"/>
      </a:accent4>
      <a:accent5>
        <a:srgbClr val="FFFFFF"/>
      </a:accent5>
      <a:accent6>
        <a:srgbClr val="FFFFFF"/>
      </a:accent6>
      <a:hlink>
        <a:srgbClr val="012C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Down Syndrome Infographics by Slidesgo">
  <a:themeElements>
    <a:clrScheme name="Simple Light">
      <a:dk1>
        <a:srgbClr val="000000"/>
      </a:dk1>
      <a:lt1>
        <a:srgbClr val="224577"/>
      </a:lt1>
      <a:dk2>
        <a:srgbClr val="2C5A96"/>
      </a:dk2>
      <a:lt2>
        <a:srgbClr val="4480BF"/>
      </a:lt2>
      <a:accent1>
        <a:srgbClr val="BAE7F4"/>
      </a:accent1>
      <a:accent2>
        <a:srgbClr val="EF4D61"/>
      </a:accent2>
      <a:accent3>
        <a:srgbClr val="77C68D"/>
      </a:accent3>
      <a:accent4>
        <a:srgbClr val="EAA732"/>
      </a:accent4>
      <a:accent5>
        <a:srgbClr val="FFD252"/>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5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ick Infestation in Dogs by Slidesgo">
  <a:themeElements>
    <a:clrScheme name="Simple Light">
      <a:dk1>
        <a:srgbClr val="045153"/>
      </a:dk1>
      <a:lt1>
        <a:srgbClr val="F8F8F8"/>
      </a:lt1>
      <a:dk2>
        <a:srgbClr val="329E7B"/>
      </a:dk2>
      <a:lt2>
        <a:srgbClr val="09E19C"/>
      </a:lt2>
      <a:accent1>
        <a:srgbClr val="04D3E3"/>
      </a:accent1>
      <a:accent2>
        <a:srgbClr val="FFFFFF"/>
      </a:accent2>
      <a:accent3>
        <a:srgbClr val="FFFFFF"/>
      </a:accent3>
      <a:accent4>
        <a:srgbClr val="FFFFFF"/>
      </a:accent4>
      <a:accent5>
        <a:srgbClr val="FFFFFF"/>
      </a:accent5>
      <a:accent6>
        <a:srgbClr val="FFFFFF"/>
      </a:accent6>
      <a:hlink>
        <a:srgbClr val="329E7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Textile Restoration Business Plan by Slidesgo">
  <a:themeElements>
    <a:clrScheme name="Simple Light">
      <a:dk1>
        <a:srgbClr val="534B42"/>
      </a:dk1>
      <a:lt1>
        <a:srgbClr val="E1D5C3"/>
      </a:lt1>
      <a:dk2>
        <a:srgbClr val="FFFCF6"/>
      </a:dk2>
      <a:lt2>
        <a:srgbClr val="D5AF72"/>
      </a:lt2>
      <a:accent1>
        <a:srgbClr val="A36F4F"/>
      </a:accent1>
      <a:accent2>
        <a:srgbClr val="736759"/>
      </a:accent2>
      <a:accent3>
        <a:srgbClr val="FFFFFF"/>
      </a:accent3>
      <a:accent4>
        <a:srgbClr val="FFFFFF"/>
      </a:accent4>
      <a:accent5>
        <a:srgbClr val="FFFFFF"/>
      </a:accent5>
      <a:accent6>
        <a:srgbClr val="FFFFFF"/>
      </a:accent6>
      <a:hlink>
        <a:srgbClr val="534B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2_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3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4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Cellular Respiration and its Impact on Health Research Thesis Defense by Slidesgo</Template>
  <TotalTime>208</TotalTime>
  <Words>240</Words>
  <Application>Microsoft Office PowerPoint</Application>
  <PresentationFormat>Widescreen</PresentationFormat>
  <Paragraphs>31</Paragraphs>
  <Slides>6</Slides>
  <Notes>0</Notes>
  <HiddenSlides>0</HiddenSlides>
  <MMClips>0</MMClips>
  <ScaleCrop>false</ScaleCrop>
  <HeadingPairs>
    <vt:vector size="6" baseType="variant">
      <vt:variant>
        <vt:lpstr>Fonts Used</vt:lpstr>
      </vt:variant>
      <vt:variant>
        <vt:i4>28</vt:i4>
      </vt:variant>
      <vt:variant>
        <vt:lpstr>Theme</vt:lpstr>
      </vt:variant>
      <vt:variant>
        <vt:i4>11</vt:i4>
      </vt:variant>
      <vt:variant>
        <vt:lpstr>Slide Titles</vt:lpstr>
      </vt:variant>
      <vt:variant>
        <vt:i4>6</vt:i4>
      </vt:variant>
    </vt:vector>
  </HeadingPairs>
  <TitlesOfParts>
    <vt:vector size="45" baseType="lpstr">
      <vt:lpstr>Albert Sans</vt:lpstr>
      <vt:lpstr>Albert Sans Light</vt:lpstr>
      <vt:lpstr>Albert Sans Medium</vt:lpstr>
      <vt:lpstr>Arial</vt:lpstr>
      <vt:lpstr>Calibri</vt:lpstr>
      <vt:lpstr>Carrois Gothic</vt:lpstr>
      <vt:lpstr>Crimson Text</vt:lpstr>
      <vt:lpstr>DM Sans</vt:lpstr>
      <vt:lpstr>Fira Sans</vt:lpstr>
      <vt:lpstr>Fira Sans Extra Condensed</vt:lpstr>
      <vt:lpstr>Hanken Grotesk</vt:lpstr>
      <vt:lpstr>Josefin Sans</vt:lpstr>
      <vt:lpstr>Lato</vt:lpstr>
      <vt:lpstr>Mako</vt:lpstr>
      <vt:lpstr>Merriweather Light</vt:lpstr>
      <vt:lpstr>Montserrat</vt:lpstr>
      <vt:lpstr>Montserrat Medium</vt:lpstr>
      <vt:lpstr>Nunito Light</vt:lpstr>
      <vt:lpstr>Open Sans</vt:lpstr>
      <vt:lpstr>Open Sans SemiBold</vt:lpstr>
      <vt:lpstr>Poppins</vt:lpstr>
      <vt:lpstr>Proxima Nova</vt:lpstr>
      <vt:lpstr>Proxima Nova Semibold</vt:lpstr>
      <vt:lpstr>Raleway</vt:lpstr>
      <vt:lpstr>Roboto Mono</vt:lpstr>
      <vt:lpstr>Russo One</vt:lpstr>
      <vt:lpstr>Times New Roman</vt:lpstr>
      <vt:lpstr>Vidaloka</vt:lpstr>
      <vt:lpstr>Cellular Respiration and its Impact on Health Research Thesis Defense by Slidesgo</vt:lpstr>
      <vt:lpstr>Slidesgo Final Pages</vt:lpstr>
      <vt:lpstr>Tick Infestation in Dogs by Slidesgo</vt:lpstr>
      <vt:lpstr>1_Slidesgo Final Pages</vt:lpstr>
      <vt:lpstr>Textile Restoration Business Plan by Slidesgo</vt:lpstr>
      <vt:lpstr>2_Slidesgo Final Pages</vt:lpstr>
      <vt:lpstr>Minimalist Business Slides XL by Slidesgo</vt:lpstr>
      <vt:lpstr>3_Slidesgo Final Pages</vt:lpstr>
      <vt:lpstr>4_Slidesgo Final Pages</vt:lpstr>
      <vt:lpstr>Down Syndrome Infographics by Slidesgo</vt:lpstr>
      <vt:lpstr>5_Slidesgo Final Pages</vt:lpstr>
      <vt:lpstr>CANINE INSIGHTS </vt:lpstr>
      <vt:lpstr>Table of Contents</vt:lpstr>
      <vt:lpstr>Objective</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Dog_Breeds</dc:title>
  <dc:creator/>
  <cp:lastModifiedBy>Sathishbabu R S</cp:lastModifiedBy>
  <cp:revision>4</cp:revision>
  <dcterms:created xsi:type="dcterms:W3CDTF">2024-03-26T19:00:52Z</dcterms:created>
  <dcterms:modified xsi:type="dcterms:W3CDTF">2024-03-28T17:16:04Z</dcterms:modified>
</cp:coreProperties>
</file>

<file path=docProps/thumbnail.jpeg>
</file>